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62" r:id="rId4"/>
    <p:sldId id="264"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9BC7A3-CF23-421F-AAEC-67B47771E157}" v="7" dt="2019-12-03T17:19:26.5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914" y="7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zutenbach, Stephen" userId="b3b7854d-695e-4c00-b0aa-eb180e6fa6b0" providerId="ADAL" clId="{039BC7A3-CF23-421F-AAEC-67B47771E157}"/>
    <pc:docChg chg="undo custSel addSld delSld modSld">
      <pc:chgData name="Szutenbach, Stephen" userId="b3b7854d-695e-4c00-b0aa-eb180e6fa6b0" providerId="ADAL" clId="{039BC7A3-CF23-421F-AAEC-67B47771E157}" dt="2019-12-03T17:23:13.871" v="1199" actId="20577"/>
      <pc:docMkLst>
        <pc:docMk/>
      </pc:docMkLst>
      <pc:sldChg chg="modSp">
        <pc:chgData name="Szutenbach, Stephen" userId="b3b7854d-695e-4c00-b0aa-eb180e6fa6b0" providerId="ADAL" clId="{039BC7A3-CF23-421F-AAEC-67B47771E157}" dt="2019-12-03T17:23:13.871" v="1199" actId="20577"/>
        <pc:sldMkLst>
          <pc:docMk/>
          <pc:sldMk cId="2696695383" sldId="260"/>
        </pc:sldMkLst>
        <pc:spChg chg="mod">
          <ac:chgData name="Szutenbach, Stephen" userId="b3b7854d-695e-4c00-b0aa-eb180e6fa6b0" providerId="ADAL" clId="{039BC7A3-CF23-421F-AAEC-67B47771E157}" dt="2019-12-03T17:23:13.871" v="1199" actId="20577"/>
          <ac:spMkLst>
            <pc:docMk/>
            <pc:sldMk cId="2696695383" sldId="260"/>
            <ac:spMk id="6" creationId="{00000000-0000-0000-0000-000000000000}"/>
          </ac:spMkLst>
        </pc:spChg>
      </pc:sldChg>
      <pc:sldChg chg="modSp">
        <pc:chgData name="Szutenbach, Stephen" userId="b3b7854d-695e-4c00-b0aa-eb180e6fa6b0" providerId="ADAL" clId="{039BC7A3-CF23-421F-AAEC-67B47771E157}" dt="2019-12-03T17:20:07.664" v="1093" actId="20577"/>
        <pc:sldMkLst>
          <pc:docMk/>
          <pc:sldMk cId="2348568510" sldId="262"/>
        </pc:sldMkLst>
        <pc:spChg chg="mod">
          <ac:chgData name="Szutenbach, Stephen" userId="b3b7854d-695e-4c00-b0aa-eb180e6fa6b0" providerId="ADAL" clId="{039BC7A3-CF23-421F-AAEC-67B47771E157}" dt="2019-12-03T17:20:07.664" v="1093" actId="20577"/>
          <ac:spMkLst>
            <pc:docMk/>
            <pc:sldMk cId="2348568510" sldId="262"/>
            <ac:spMk id="12" creationId="{00000000-0000-0000-0000-000000000000}"/>
          </ac:spMkLst>
        </pc:spChg>
        <pc:spChg chg="mod">
          <ac:chgData name="Szutenbach, Stephen" userId="b3b7854d-695e-4c00-b0aa-eb180e6fa6b0" providerId="ADAL" clId="{039BC7A3-CF23-421F-AAEC-67B47771E157}" dt="2019-12-03T17:16:57.742" v="1052" actId="207"/>
          <ac:spMkLst>
            <pc:docMk/>
            <pc:sldMk cId="2348568510" sldId="262"/>
            <ac:spMk id="17" creationId="{00000000-0000-0000-0000-000000000000}"/>
          </ac:spMkLst>
        </pc:spChg>
      </pc:sldChg>
      <pc:sldChg chg="addSp modSp del">
        <pc:chgData name="Szutenbach, Stephen" userId="b3b7854d-695e-4c00-b0aa-eb180e6fa6b0" providerId="ADAL" clId="{039BC7A3-CF23-421F-AAEC-67B47771E157}" dt="2019-12-03T17:16:09.978" v="1051" actId="2696"/>
        <pc:sldMkLst>
          <pc:docMk/>
          <pc:sldMk cId="2114782401" sldId="263"/>
        </pc:sldMkLst>
        <pc:spChg chg="add">
          <ac:chgData name="Szutenbach, Stephen" userId="b3b7854d-695e-4c00-b0aa-eb180e6fa6b0" providerId="ADAL" clId="{039BC7A3-CF23-421F-AAEC-67B47771E157}" dt="2019-12-03T17:08:51.967" v="109"/>
          <ac:spMkLst>
            <pc:docMk/>
            <pc:sldMk cId="2114782401" sldId="263"/>
            <ac:spMk id="5" creationId="{AD2E8988-95E8-4BA0-B3E2-19AFF8F10BCB}"/>
          </ac:spMkLst>
        </pc:spChg>
        <pc:spChg chg="mod">
          <ac:chgData name="Szutenbach, Stephen" userId="b3b7854d-695e-4c00-b0aa-eb180e6fa6b0" providerId="ADAL" clId="{039BC7A3-CF23-421F-AAEC-67B47771E157}" dt="2019-12-03T17:08:59.897" v="118" actId="20577"/>
          <ac:spMkLst>
            <pc:docMk/>
            <pc:sldMk cId="2114782401" sldId="263"/>
            <ac:spMk id="6" creationId="{2E048937-2EA6-4590-AD5A-6607C239EE4D}"/>
          </ac:spMkLst>
        </pc:spChg>
      </pc:sldChg>
      <pc:sldChg chg="delSp modSp add">
        <pc:chgData name="Szutenbach, Stephen" userId="b3b7854d-695e-4c00-b0aa-eb180e6fa6b0" providerId="ADAL" clId="{039BC7A3-CF23-421F-AAEC-67B47771E157}" dt="2019-12-03T17:18:53.560" v="1068" actId="20577"/>
        <pc:sldMkLst>
          <pc:docMk/>
          <pc:sldMk cId="1504219862" sldId="264"/>
        </pc:sldMkLst>
        <pc:spChg chg="del">
          <ac:chgData name="Szutenbach, Stephen" userId="b3b7854d-695e-4c00-b0aa-eb180e6fa6b0" providerId="ADAL" clId="{039BC7A3-CF23-421F-AAEC-67B47771E157}" dt="2019-12-03T17:14:19.394" v="788" actId="478"/>
          <ac:spMkLst>
            <pc:docMk/>
            <pc:sldMk cId="1504219862" sldId="264"/>
            <ac:spMk id="5" creationId="{AD2E8988-95E8-4BA0-B3E2-19AFF8F10BCB}"/>
          </ac:spMkLst>
        </pc:spChg>
        <pc:spChg chg="mod">
          <ac:chgData name="Szutenbach, Stephen" userId="b3b7854d-695e-4c00-b0aa-eb180e6fa6b0" providerId="ADAL" clId="{039BC7A3-CF23-421F-AAEC-67B47771E157}" dt="2019-12-03T17:18:53.560" v="1068" actId="20577"/>
          <ac:spMkLst>
            <pc:docMk/>
            <pc:sldMk cId="1504219862" sldId="264"/>
            <ac:spMk id="6" creationId="{2E048937-2EA6-4590-AD5A-6607C239EE4D}"/>
          </ac:spMkLst>
        </pc:spChg>
      </pc:sldChg>
      <pc:sldChg chg="addSp delSp modSp add">
        <pc:chgData name="Szutenbach, Stephen" userId="b3b7854d-695e-4c00-b0aa-eb180e6fa6b0" providerId="ADAL" clId="{039BC7A3-CF23-421F-AAEC-67B47771E157}" dt="2019-12-03T17:19:49.922" v="1089" actId="478"/>
        <pc:sldMkLst>
          <pc:docMk/>
          <pc:sldMk cId="406755874" sldId="265"/>
        </pc:sldMkLst>
        <pc:spChg chg="add del mod">
          <ac:chgData name="Szutenbach, Stephen" userId="b3b7854d-695e-4c00-b0aa-eb180e6fa6b0" providerId="ADAL" clId="{039BC7A3-CF23-421F-AAEC-67B47771E157}" dt="2019-12-03T17:19:49.922" v="1089" actId="478"/>
          <ac:spMkLst>
            <pc:docMk/>
            <pc:sldMk cId="406755874" sldId="265"/>
            <ac:spMk id="5" creationId="{7211A5CA-E919-4FB6-BAAE-B6A600F20AE7}"/>
          </ac:spMkLst>
        </pc:spChg>
        <pc:spChg chg="mod">
          <ac:chgData name="Szutenbach, Stephen" userId="b3b7854d-695e-4c00-b0aa-eb180e6fa6b0" providerId="ADAL" clId="{039BC7A3-CF23-421F-AAEC-67B47771E157}" dt="2019-12-03T17:19:40.004" v="1087" actId="1036"/>
          <ac:spMkLst>
            <pc:docMk/>
            <pc:sldMk cId="406755874" sldId="265"/>
            <ac:spMk id="6" creationId="{2E048937-2EA6-4590-AD5A-6607C239EE4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E1172C7-C473-436E-B604-4862C49521F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71BAA-E22C-4A9B-A813-6DEB1F44EFF1}" type="slidenum">
              <a:rPr lang="en-US" smtClean="0"/>
              <a:pPr/>
              <a:t>‹#›</a:t>
            </a:fld>
            <a:endParaRPr lang="en-US"/>
          </a:p>
        </p:txBody>
      </p:sp>
    </p:spTree>
    <p:extLst>
      <p:ext uri="{BB962C8B-B14F-4D97-AF65-F5344CB8AC3E}">
        <p14:creationId xmlns:p14="http://schemas.microsoft.com/office/powerpoint/2010/main" val="4265348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172C7-C473-436E-B604-4862C49521F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71BAA-E22C-4A9B-A813-6DEB1F44EFF1}" type="slidenum">
              <a:rPr lang="en-US" smtClean="0"/>
              <a:pPr/>
              <a:t>‹#›</a:t>
            </a:fld>
            <a:endParaRPr lang="en-US"/>
          </a:p>
        </p:txBody>
      </p:sp>
    </p:spTree>
    <p:extLst>
      <p:ext uri="{BB962C8B-B14F-4D97-AF65-F5344CB8AC3E}">
        <p14:creationId xmlns:p14="http://schemas.microsoft.com/office/powerpoint/2010/main" val="16614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172C7-C473-436E-B604-4862C49521F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71BAA-E22C-4A9B-A813-6DEB1F44EFF1}" type="slidenum">
              <a:rPr lang="en-US" smtClean="0"/>
              <a:pPr/>
              <a:t>‹#›</a:t>
            </a:fld>
            <a:endParaRPr lang="en-US"/>
          </a:p>
        </p:txBody>
      </p:sp>
    </p:spTree>
    <p:extLst>
      <p:ext uri="{BB962C8B-B14F-4D97-AF65-F5344CB8AC3E}">
        <p14:creationId xmlns:p14="http://schemas.microsoft.com/office/powerpoint/2010/main" val="122311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172C7-C473-436E-B604-4862C49521F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71BAA-E22C-4A9B-A813-6DEB1F44EFF1}" type="slidenum">
              <a:rPr lang="en-US" smtClean="0"/>
              <a:pPr/>
              <a:t>‹#›</a:t>
            </a:fld>
            <a:endParaRPr lang="en-US"/>
          </a:p>
        </p:txBody>
      </p:sp>
    </p:spTree>
    <p:extLst>
      <p:ext uri="{BB962C8B-B14F-4D97-AF65-F5344CB8AC3E}">
        <p14:creationId xmlns:p14="http://schemas.microsoft.com/office/powerpoint/2010/main" val="144578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172C7-C473-436E-B604-4862C49521F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71BAA-E22C-4A9B-A813-6DEB1F44EFF1}" type="slidenum">
              <a:rPr lang="en-US" smtClean="0"/>
              <a:pPr/>
              <a:t>‹#›</a:t>
            </a:fld>
            <a:endParaRPr lang="en-US"/>
          </a:p>
        </p:txBody>
      </p:sp>
    </p:spTree>
    <p:extLst>
      <p:ext uri="{BB962C8B-B14F-4D97-AF65-F5344CB8AC3E}">
        <p14:creationId xmlns:p14="http://schemas.microsoft.com/office/powerpoint/2010/main" val="2019655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172C7-C473-436E-B604-4862C49521F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71BAA-E22C-4A9B-A813-6DEB1F44EFF1}" type="slidenum">
              <a:rPr lang="en-US" smtClean="0"/>
              <a:pPr/>
              <a:t>‹#›</a:t>
            </a:fld>
            <a:endParaRPr lang="en-US"/>
          </a:p>
        </p:txBody>
      </p:sp>
    </p:spTree>
    <p:extLst>
      <p:ext uri="{BB962C8B-B14F-4D97-AF65-F5344CB8AC3E}">
        <p14:creationId xmlns:p14="http://schemas.microsoft.com/office/powerpoint/2010/main" val="4222718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172C7-C473-436E-B604-4862C49521F9}"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71BAA-E22C-4A9B-A813-6DEB1F44EFF1}" type="slidenum">
              <a:rPr lang="en-US" smtClean="0"/>
              <a:pPr/>
              <a:t>‹#›</a:t>
            </a:fld>
            <a:endParaRPr lang="en-US"/>
          </a:p>
        </p:txBody>
      </p:sp>
    </p:spTree>
    <p:extLst>
      <p:ext uri="{BB962C8B-B14F-4D97-AF65-F5344CB8AC3E}">
        <p14:creationId xmlns:p14="http://schemas.microsoft.com/office/powerpoint/2010/main" val="1928504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172C7-C473-436E-B604-4862C49521F9}"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71BAA-E22C-4A9B-A813-6DEB1F44EFF1}" type="slidenum">
              <a:rPr lang="en-US" smtClean="0"/>
              <a:pPr/>
              <a:t>‹#›</a:t>
            </a:fld>
            <a:endParaRPr lang="en-US"/>
          </a:p>
        </p:txBody>
      </p:sp>
    </p:spTree>
    <p:extLst>
      <p:ext uri="{BB962C8B-B14F-4D97-AF65-F5344CB8AC3E}">
        <p14:creationId xmlns:p14="http://schemas.microsoft.com/office/powerpoint/2010/main" val="2831254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172C7-C473-436E-B604-4862C49521F9}"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71BAA-E22C-4A9B-A813-6DEB1F44EFF1}" type="slidenum">
              <a:rPr lang="en-US" smtClean="0"/>
              <a:pPr/>
              <a:t>‹#›</a:t>
            </a:fld>
            <a:endParaRPr lang="en-US"/>
          </a:p>
        </p:txBody>
      </p:sp>
    </p:spTree>
    <p:extLst>
      <p:ext uri="{BB962C8B-B14F-4D97-AF65-F5344CB8AC3E}">
        <p14:creationId xmlns:p14="http://schemas.microsoft.com/office/powerpoint/2010/main" val="1043027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172C7-C473-436E-B604-4862C49521F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71BAA-E22C-4A9B-A813-6DEB1F44EFF1}" type="slidenum">
              <a:rPr lang="en-US" smtClean="0"/>
              <a:pPr/>
              <a:t>‹#›</a:t>
            </a:fld>
            <a:endParaRPr lang="en-US"/>
          </a:p>
        </p:txBody>
      </p:sp>
    </p:spTree>
    <p:extLst>
      <p:ext uri="{BB962C8B-B14F-4D97-AF65-F5344CB8AC3E}">
        <p14:creationId xmlns:p14="http://schemas.microsoft.com/office/powerpoint/2010/main" val="1968762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172C7-C473-436E-B604-4862C49521F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71BAA-E22C-4A9B-A813-6DEB1F44EFF1}" type="slidenum">
              <a:rPr lang="en-US" smtClean="0"/>
              <a:pPr/>
              <a:t>‹#›</a:t>
            </a:fld>
            <a:endParaRPr lang="en-US"/>
          </a:p>
        </p:txBody>
      </p:sp>
    </p:spTree>
    <p:extLst>
      <p:ext uri="{BB962C8B-B14F-4D97-AF65-F5344CB8AC3E}">
        <p14:creationId xmlns:p14="http://schemas.microsoft.com/office/powerpoint/2010/main" val="80101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172C7-C473-436E-B604-4862C49521F9}" type="datetimeFigureOut">
              <a:rPr lang="en-US" smtClean="0"/>
              <a:pPr/>
              <a:t>12/3/2019</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71BAA-E22C-4A9B-A813-6DEB1F44EFF1}" type="slidenum">
              <a:rPr lang="en-US" smtClean="0"/>
              <a:pPr/>
              <a:t>‹#›</a:t>
            </a:fld>
            <a:endParaRPr lang="en-US"/>
          </a:p>
        </p:txBody>
      </p:sp>
    </p:spTree>
    <p:extLst>
      <p:ext uri="{BB962C8B-B14F-4D97-AF65-F5344CB8AC3E}">
        <p14:creationId xmlns:p14="http://schemas.microsoft.com/office/powerpoint/2010/main" val="1189532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wetransfer.com/"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81000"/>
            <a:ext cx="1828800" cy="990600"/>
          </a:xfrm>
        </p:spPr>
        <p:txBody>
          <a:bodyPr anchor="t" anchorCtr="0">
            <a:normAutofit/>
          </a:bodyPr>
          <a:lstStyle/>
          <a:p>
            <a:r>
              <a:rPr lang="en-US" sz="1400" dirty="0">
                <a:latin typeface="Arial" panose="020B0604020202020204" pitchFamily="34" charset="0"/>
                <a:cs typeface="Arial" panose="020B0604020202020204" pitchFamily="34" charset="0"/>
              </a:rPr>
              <a:t>AIA Orlando Design Awards</a:t>
            </a:r>
            <a:br>
              <a:rPr lang="en-US" sz="14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Unbuilt Design Award Template</a:t>
            </a:r>
          </a:p>
        </p:txBody>
      </p:sp>
      <p:sp>
        <p:nvSpPr>
          <p:cNvPr id="5" name="Content Placeholder 4"/>
          <p:cNvSpPr>
            <a:spLocks noGrp="1"/>
          </p:cNvSpPr>
          <p:nvPr>
            <p:ph idx="1"/>
          </p:nvPr>
        </p:nvSpPr>
        <p:spPr>
          <a:xfrm>
            <a:off x="4038600" y="273053"/>
            <a:ext cx="6477000" cy="5853113"/>
          </a:xfrm>
        </p:spPr>
        <p:txBody>
          <a:bodyPr>
            <a:normAutofit fontScale="92500" lnSpcReduction="10000"/>
          </a:bodyPr>
          <a:lstStyle/>
          <a:p>
            <a:pPr marL="0" indent="0">
              <a:buNone/>
            </a:pPr>
            <a:r>
              <a:rPr lang="en-US" sz="1800" b="1" dirty="0">
                <a:latin typeface="Arial" panose="020B0604020202020204" pitchFamily="34" charset="0"/>
                <a:cs typeface="Arial" panose="020B0604020202020204" pitchFamily="34" charset="0"/>
              </a:rPr>
              <a:t>DO NOT INCLUDE THIS SLIDE IN YOUR PRESENTATION</a:t>
            </a:r>
          </a:p>
          <a:p>
            <a:pPr marL="0" indent="0">
              <a:buNone/>
            </a:pPr>
            <a:endParaRPr lang="en-US" sz="1800" b="1"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1600" b="1" dirty="0">
                <a:latin typeface="Arial" panose="020B0604020202020204" pitchFamily="34" charset="0"/>
                <a:cs typeface="Arial" panose="020B0604020202020204" pitchFamily="34" charset="0"/>
              </a:rPr>
              <a:t>Floor Plans </a:t>
            </a:r>
            <a:r>
              <a:rPr lang="en-US" sz="1600" dirty="0">
                <a:latin typeface="Arial" panose="020B0604020202020204" pitchFamily="34" charset="0"/>
                <a:cs typeface="Arial" panose="020B0604020202020204" pitchFamily="34" charset="0"/>
              </a:rPr>
              <a:t>and a </a:t>
            </a:r>
            <a:r>
              <a:rPr lang="en-US" sz="1600" b="1" dirty="0">
                <a:latin typeface="Arial" panose="020B0604020202020204" pitchFamily="34" charset="0"/>
                <a:cs typeface="Arial" panose="020B0604020202020204" pitchFamily="34" charset="0"/>
              </a:rPr>
              <a:t>Site Plan </a:t>
            </a:r>
            <a:r>
              <a:rPr lang="en-US" sz="1600" dirty="0">
                <a:latin typeface="Arial" panose="020B0604020202020204" pitchFamily="34" charset="0"/>
                <a:cs typeface="Arial" panose="020B0604020202020204" pitchFamily="34" charset="0"/>
              </a:rPr>
              <a:t>or Aerial Photo are required.</a:t>
            </a:r>
          </a:p>
          <a:p>
            <a:pPr>
              <a:buFont typeface="Wingdings" panose="05000000000000000000" pitchFamily="2" charset="2"/>
              <a:buChar char="§"/>
            </a:pPr>
            <a:r>
              <a:rPr lang="en-US" sz="1600" dirty="0">
                <a:latin typeface="Arial" panose="020B0604020202020204" pitchFamily="34" charset="0"/>
                <a:cs typeface="Arial" panose="020B0604020202020204" pitchFamily="34" charset="0"/>
              </a:rPr>
              <a:t>Include </a:t>
            </a:r>
            <a:r>
              <a:rPr lang="en-US" sz="1600" b="1" dirty="0">
                <a:latin typeface="Arial" panose="020B0604020202020204" pitchFamily="34" charset="0"/>
                <a:cs typeface="Arial" panose="020B0604020202020204" pitchFamily="34" charset="0"/>
              </a:rPr>
              <a:t>graphic scales </a:t>
            </a:r>
            <a:r>
              <a:rPr lang="en-US" sz="1600" dirty="0">
                <a:latin typeface="Arial" panose="020B0604020202020204" pitchFamily="34" charset="0"/>
                <a:cs typeface="Arial" panose="020B0604020202020204" pitchFamily="34" charset="0"/>
              </a:rPr>
              <a:t>and directional </a:t>
            </a:r>
            <a:r>
              <a:rPr lang="en-US" sz="1600" b="1" dirty="0">
                <a:latin typeface="Arial" panose="020B0604020202020204" pitchFamily="34" charset="0"/>
                <a:cs typeface="Arial" panose="020B0604020202020204" pitchFamily="34" charset="0"/>
              </a:rPr>
              <a:t>north arrows </a:t>
            </a:r>
            <a:r>
              <a:rPr lang="en-US" sz="1600" dirty="0">
                <a:latin typeface="Arial" panose="020B0604020202020204" pitchFamily="34" charset="0"/>
                <a:cs typeface="Arial" panose="020B0604020202020204" pitchFamily="34" charset="0"/>
              </a:rPr>
              <a:t>to ensure complete understating of each project.</a:t>
            </a:r>
          </a:p>
          <a:p>
            <a:pPr>
              <a:buFont typeface="Wingdings" panose="05000000000000000000" pitchFamily="2" charset="2"/>
              <a:buChar char="§"/>
            </a:pPr>
            <a:r>
              <a:rPr lang="en-US" sz="1600" dirty="0">
                <a:latin typeface="Arial" panose="020B0604020202020204" pitchFamily="34" charset="0"/>
                <a:cs typeface="Arial" panose="020B0604020202020204" pitchFamily="34" charset="0"/>
              </a:rPr>
              <a:t>The presentation should have a </a:t>
            </a:r>
            <a:r>
              <a:rPr lang="en-US" sz="1600" b="1" dirty="0">
                <a:latin typeface="Arial" panose="020B0604020202020204" pitchFamily="34" charset="0"/>
                <a:cs typeface="Arial" panose="020B0604020202020204" pitchFamily="34" charset="0"/>
              </a:rPr>
              <a:t>minimum</a:t>
            </a:r>
            <a:r>
              <a:rPr lang="en-US" sz="1600" dirty="0">
                <a:latin typeface="Arial" panose="020B0604020202020204" pitchFamily="34" charset="0"/>
                <a:cs typeface="Arial" panose="020B0604020202020204" pitchFamily="34" charset="0"/>
              </a:rPr>
              <a:t> of </a:t>
            </a:r>
            <a:r>
              <a:rPr lang="en-US" sz="1600" b="1" dirty="0">
                <a:latin typeface="Arial" panose="020B0604020202020204" pitchFamily="34" charset="0"/>
                <a:cs typeface="Arial" panose="020B0604020202020204" pitchFamily="34" charset="0"/>
              </a:rPr>
              <a:t>10</a:t>
            </a:r>
            <a:r>
              <a:rPr lang="en-US" sz="1600" dirty="0">
                <a:latin typeface="Arial" panose="020B0604020202020204" pitchFamily="34" charset="0"/>
                <a:cs typeface="Arial" panose="020B0604020202020204" pitchFamily="34" charset="0"/>
              </a:rPr>
              <a:t> and a </a:t>
            </a:r>
            <a:r>
              <a:rPr lang="en-US" sz="1600" b="1" dirty="0">
                <a:latin typeface="Arial" panose="020B0604020202020204" pitchFamily="34" charset="0"/>
                <a:cs typeface="Arial" panose="020B0604020202020204" pitchFamily="34" charset="0"/>
              </a:rPr>
              <a:t>maximum</a:t>
            </a:r>
            <a:r>
              <a:rPr lang="en-US" sz="1600" dirty="0">
                <a:latin typeface="Arial" panose="020B0604020202020204" pitchFamily="34" charset="0"/>
                <a:cs typeface="Arial" panose="020B0604020202020204" pitchFamily="34" charset="0"/>
              </a:rPr>
              <a:t> of </a:t>
            </a:r>
            <a:r>
              <a:rPr lang="en-US" sz="1600" b="1" dirty="0">
                <a:latin typeface="Arial" panose="020B0604020202020204" pitchFamily="34" charset="0"/>
                <a:cs typeface="Arial" panose="020B0604020202020204" pitchFamily="34" charset="0"/>
              </a:rPr>
              <a:t>20</a:t>
            </a:r>
            <a:r>
              <a:rPr lang="en-US" sz="1600" dirty="0">
                <a:latin typeface="Arial" panose="020B0604020202020204" pitchFamily="34" charset="0"/>
                <a:cs typeface="Arial" panose="020B0604020202020204" pitchFamily="34" charset="0"/>
              </a:rPr>
              <a:t> slides. Multiple images may be included on each slide. </a:t>
            </a:r>
          </a:p>
          <a:p>
            <a:pPr>
              <a:buFont typeface="Wingdings" panose="05000000000000000000" pitchFamily="2" charset="2"/>
              <a:buChar char="§"/>
            </a:pPr>
            <a:r>
              <a:rPr lang="en-US" sz="1600" dirty="0">
                <a:latin typeface="Arial" panose="020B0604020202020204" pitchFamily="34" charset="0"/>
                <a:cs typeface="Arial" panose="020B0604020202020204" pitchFamily="34" charset="0"/>
              </a:rPr>
              <a:t>PowerPoint presentation should not exceed </a:t>
            </a:r>
            <a:r>
              <a:rPr lang="en-US" sz="1600" b="1" dirty="0">
                <a:latin typeface="Arial" panose="020B0604020202020204" pitchFamily="34" charset="0"/>
                <a:cs typeface="Arial" panose="020B0604020202020204" pitchFamily="34" charset="0"/>
              </a:rPr>
              <a:t>30 MB.</a:t>
            </a:r>
          </a:p>
          <a:p>
            <a:pPr>
              <a:buFont typeface="Wingdings" panose="05000000000000000000" pitchFamily="2" charset="2"/>
              <a:buChar char="§"/>
            </a:pPr>
            <a:r>
              <a:rPr lang="en-US" sz="1600" b="1" dirty="0">
                <a:latin typeface="Arial" panose="020B0604020202020204" pitchFamily="34" charset="0"/>
                <a:cs typeface="Arial" panose="020B0604020202020204" pitchFamily="34" charset="0"/>
              </a:rPr>
              <a:t>RENAME each PowerPoint Presentation file with YOUR SUBMITTAL NUMBER from AIA Orlando.</a:t>
            </a:r>
          </a:p>
          <a:p>
            <a:pPr marL="0" indent="0">
              <a:spcBef>
                <a:spcPct val="50000"/>
              </a:spcBef>
              <a:buNone/>
              <a:defRPr/>
            </a:pPr>
            <a:r>
              <a:rPr lang="en-US" sz="2000" b="1" dirty="0">
                <a:latin typeface="Arial" panose="020B0604020202020204" pitchFamily="34" charset="0"/>
                <a:cs typeface="Arial" panose="020B0604020202020204" pitchFamily="34" charset="0"/>
              </a:rPr>
              <a:t>To upload your design award submission once completed use the following directions:</a:t>
            </a:r>
          </a:p>
          <a:p>
            <a:pPr>
              <a:spcBef>
                <a:spcPct val="50000"/>
              </a:spcBef>
              <a:defRPr/>
            </a:pPr>
            <a:r>
              <a:rPr lang="en-US" sz="1600" dirty="0">
                <a:latin typeface="Arial" panose="020B0604020202020204" pitchFamily="34" charset="0"/>
                <a:cs typeface="Arial" panose="020B0604020202020204" pitchFamily="34" charset="0"/>
              </a:rPr>
              <a:t>Click on </a:t>
            </a:r>
            <a:r>
              <a:rPr lang="en-US" sz="1600" u="sng" dirty="0">
                <a:latin typeface="Arial" panose="020B0604020202020204" pitchFamily="34" charset="0"/>
                <a:cs typeface="Arial" panose="020B0604020202020204" pitchFamily="34" charset="0"/>
                <a:hlinkClick r:id="rId2"/>
              </a:rPr>
              <a:t>https://www.wetransfer.com/</a:t>
            </a:r>
            <a:r>
              <a:rPr lang="en-US" sz="1600" u="sng"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 to send your submission to AIA Orlando. </a:t>
            </a:r>
          </a:p>
          <a:p>
            <a:pPr lvl="1">
              <a:spcBef>
                <a:spcPct val="50000"/>
              </a:spcBef>
              <a:defRPr/>
            </a:pPr>
            <a:r>
              <a:rPr lang="en-US" sz="1600" b="1" dirty="0">
                <a:latin typeface="Arial" panose="020B0604020202020204" pitchFamily="34" charset="0"/>
                <a:cs typeface="Arial" panose="020B0604020202020204" pitchFamily="34" charset="0"/>
              </a:rPr>
              <a:t>Click</a:t>
            </a:r>
            <a:r>
              <a:rPr lang="en-US" sz="1600" dirty="0">
                <a:latin typeface="Arial" panose="020B0604020202020204" pitchFamily="34" charset="0"/>
                <a:cs typeface="Arial" panose="020B0604020202020204" pitchFamily="34" charset="0"/>
              </a:rPr>
              <a:t> on the </a:t>
            </a:r>
            <a:r>
              <a:rPr lang="en-US" sz="1600" b="1"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 Plus sign and Add your files</a:t>
            </a:r>
          </a:p>
          <a:p>
            <a:pPr lvl="1">
              <a:spcBef>
                <a:spcPct val="50000"/>
              </a:spcBef>
              <a:defRPr/>
            </a:pPr>
            <a:r>
              <a:rPr lang="en-US" sz="1600" b="1" dirty="0">
                <a:latin typeface="Arial" panose="020B0604020202020204" pitchFamily="34" charset="0"/>
                <a:cs typeface="Arial" panose="020B0604020202020204" pitchFamily="34" charset="0"/>
              </a:rPr>
              <a:t>Email to:</a:t>
            </a:r>
            <a:r>
              <a:rPr lang="en-US" sz="1600" dirty="0">
                <a:latin typeface="Arial" panose="020B0604020202020204" pitchFamily="34" charset="0"/>
                <a:cs typeface="Arial" panose="020B0604020202020204" pitchFamily="34" charset="0"/>
              </a:rPr>
              <a:t>  kim@aiaorlando.com</a:t>
            </a:r>
          </a:p>
          <a:p>
            <a:pPr lvl="1">
              <a:spcBef>
                <a:spcPct val="50000"/>
              </a:spcBef>
              <a:defRPr/>
            </a:pPr>
            <a:r>
              <a:rPr lang="en-US" sz="1600" b="1" dirty="0">
                <a:latin typeface="Arial" panose="020B0604020202020204" pitchFamily="34" charset="0"/>
                <a:cs typeface="Arial" panose="020B0604020202020204" pitchFamily="34" charset="0"/>
              </a:rPr>
              <a:t>Your email:</a:t>
            </a:r>
            <a:r>
              <a:rPr lang="en-US" sz="1600" dirty="0">
                <a:latin typeface="Arial" panose="020B0604020202020204" pitchFamily="34" charset="0"/>
                <a:cs typeface="Arial" panose="020B0604020202020204" pitchFamily="34" charset="0"/>
              </a:rPr>
              <a:t> your email address.</a:t>
            </a:r>
          </a:p>
          <a:p>
            <a:pPr lvl="1">
              <a:spcBef>
                <a:spcPct val="50000"/>
              </a:spcBef>
              <a:defRPr/>
            </a:pPr>
            <a:r>
              <a:rPr lang="en-US" sz="1600" b="1" dirty="0">
                <a:latin typeface="Arial" panose="020B0604020202020204" pitchFamily="34" charset="0"/>
                <a:cs typeface="Arial" panose="020B0604020202020204" pitchFamily="34" charset="0"/>
              </a:rPr>
              <a:t>Message: ENTER YOUR ENTIRE SUBMITTAL NUMBER</a:t>
            </a:r>
            <a:r>
              <a:rPr lang="en-US" sz="1600" dirty="0">
                <a:latin typeface="Arial" panose="020B0604020202020204" pitchFamily="34" charset="0"/>
                <a:cs typeface="Arial" panose="020B0604020202020204" pitchFamily="34" charset="0"/>
              </a:rPr>
              <a:t> </a:t>
            </a:r>
          </a:p>
          <a:p>
            <a:pPr>
              <a:spcBef>
                <a:spcPct val="50000"/>
              </a:spcBef>
              <a:defRPr/>
            </a:pPr>
            <a:r>
              <a:rPr lang="en-US" sz="1600" dirty="0">
                <a:latin typeface="Arial" panose="020B0604020202020204" pitchFamily="34" charset="0"/>
                <a:cs typeface="Arial" panose="020B0604020202020204" pitchFamily="34" charset="0"/>
              </a:rPr>
              <a:t>You will receive a confirmation that your file has been sent.</a:t>
            </a:r>
          </a:p>
          <a:p>
            <a:pPr marL="0" indent="0" algn="ctr">
              <a:spcBef>
                <a:spcPct val="50000"/>
              </a:spcBef>
              <a:buNone/>
              <a:defRPr/>
            </a:pPr>
            <a:r>
              <a:rPr lang="en-US" sz="1600" b="1" dirty="0">
                <a:latin typeface="Arial" panose="020B0604020202020204" pitchFamily="34" charset="0"/>
                <a:cs typeface="Arial" panose="020B0604020202020204" pitchFamily="34" charset="0"/>
              </a:rPr>
              <a:t>If you have questions, call the AIA Orlando office at 407-898-7006 or email kim@aiaorlando.com</a:t>
            </a:r>
          </a:p>
          <a:p>
            <a:pPr marL="0" indent="0">
              <a:spcBef>
                <a:spcPct val="50000"/>
              </a:spcBef>
              <a:buNone/>
              <a:defRPr/>
            </a:pPr>
            <a:endParaRPr lang="en-US" sz="1600" dirty="0">
              <a:latin typeface="Arial" charset="0"/>
            </a:endParaRPr>
          </a:p>
        </p:txBody>
      </p:sp>
      <p:sp>
        <p:nvSpPr>
          <p:cNvPr id="6" name="Text Placeholder 5"/>
          <p:cNvSpPr>
            <a:spLocks noGrp="1"/>
          </p:cNvSpPr>
          <p:nvPr>
            <p:ph type="body" sz="half" idx="2"/>
          </p:nvPr>
        </p:nvSpPr>
        <p:spPr>
          <a:xfrm>
            <a:off x="304803" y="1435100"/>
            <a:ext cx="1983089" cy="5194300"/>
          </a:xfrm>
        </p:spPr>
        <p:txBody>
          <a:bodyPr>
            <a:noAutofit/>
          </a:bodyPr>
          <a:lstStyle/>
          <a:p>
            <a:r>
              <a:rPr lang="en-US" sz="1000" dirty="0">
                <a:latin typeface="Arial" panose="020B0604020202020204" pitchFamily="34" charset="0"/>
                <a:cs typeface="Arial" panose="020B0604020202020204" pitchFamily="34" charset="0"/>
              </a:rPr>
              <a:t>Presentation Tips: </a:t>
            </a:r>
          </a:p>
          <a:p>
            <a:pPr marL="17145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Show images as large as possible. You may group images on each slide. </a:t>
            </a:r>
          </a:p>
          <a:p>
            <a:pPr marL="17145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Brief captions or labels will help jurors quickly grasp important information. </a:t>
            </a:r>
          </a:p>
          <a:p>
            <a:pPr marL="17145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Order images to tell a story. </a:t>
            </a:r>
          </a:p>
          <a:p>
            <a:pPr marL="17145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Use plans to support the story and help jurors identify photo locations. Show simplified, clean plans for quick comprehension. </a:t>
            </a:r>
          </a:p>
          <a:p>
            <a:pPr marL="17145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Do not set your slide show to auto-transition or to a timed interval. </a:t>
            </a:r>
          </a:p>
          <a:p>
            <a:pPr marL="17145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Presentations shall not include sound, animation, video, panorama movies, hyperlinks, or links to other files</a:t>
            </a:r>
          </a:p>
          <a:p>
            <a:pPr marL="17145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The location of the submittal number and descriptive text on the slides may not be altered. Use </a:t>
            </a:r>
            <a:r>
              <a:rPr lang="en-US" sz="1000" b="1" dirty="0">
                <a:latin typeface="Arial" panose="020B0604020202020204" pitchFamily="34" charset="0"/>
                <a:cs typeface="Arial" panose="020B0604020202020204" pitchFamily="34" charset="0"/>
              </a:rPr>
              <a:t>Arial</a:t>
            </a:r>
            <a:r>
              <a:rPr lang="en-US" sz="1000" dirty="0">
                <a:latin typeface="Arial" panose="020B0604020202020204" pitchFamily="34" charset="0"/>
                <a:cs typeface="Arial" panose="020B0604020202020204" pitchFamily="34" charset="0"/>
              </a:rPr>
              <a:t> font, size </a:t>
            </a:r>
            <a:r>
              <a:rPr lang="en-US" sz="1000" b="1" dirty="0">
                <a:latin typeface="Arial" panose="020B0604020202020204" pitchFamily="34" charset="0"/>
                <a:cs typeface="Arial" panose="020B0604020202020204" pitchFamily="34" charset="0"/>
              </a:rPr>
              <a:t>10 or larger</a:t>
            </a:r>
            <a:r>
              <a:rPr lang="en-US" sz="100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US" sz="1000" b="1" dirty="0">
                <a:latin typeface="Arial" panose="020B0604020202020204" pitchFamily="34" charset="0"/>
                <a:cs typeface="Arial" panose="020B0604020202020204" pitchFamily="34" charset="0"/>
              </a:rPr>
              <a:t>NO identifying information </a:t>
            </a:r>
            <a:r>
              <a:rPr lang="en-US" sz="1000" dirty="0">
                <a:latin typeface="Arial" panose="020B0604020202020204" pitchFamily="34" charset="0"/>
                <a:cs typeface="Arial" panose="020B0604020202020204" pitchFamily="34" charset="0"/>
              </a:rPr>
              <a:t>may be present in the PowerPoint presentation regarding the entry or entrants firm. This includes images and text. </a:t>
            </a:r>
          </a:p>
        </p:txBody>
      </p:sp>
    </p:spTree>
    <p:extLst>
      <p:ext uri="{BB962C8B-B14F-4D97-AF65-F5344CB8AC3E}">
        <p14:creationId xmlns:p14="http://schemas.microsoft.com/office/powerpoint/2010/main" val="269669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225290" y="1435103"/>
            <a:ext cx="1981199" cy="5270497"/>
          </a:xfrm>
        </p:spPr>
        <p:txBody>
          <a:bodyPr>
            <a:normAutofit/>
          </a:bodyPr>
          <a:lstStyle/>
          <a:p>
            <a:r>
              <a:rPr lang="en-US" sz="1000" b="1" dirty="0">
                <a:latin typeface="Arial" panose="020B0604020202020204" pitchFamily="34" charset="0"/>
                <a:cs typeface="Arial" panose="020B0604020202020204" pitchFamily="34" charset="0"/>
              </a:rPr>
              <a:t>Total Square Footage: </a:t>
            </a:r>
          </a:p>
          <a:p>
            <a:r>
              <a:rPr lang="en-US" sz="1000" dirty="0">
                <a:latin typeface="Arial" panose="020B0604020202020204" pitchFamily="34" charset="0"/>
                <a:cs typeface="Arial" panose="020B0604020202020204" pitchFamily="34" charset="0"/>
              </a:rPr>
              <a:t>X,XXX SF</a:t>
            </a:r>
          </a:p>
          <a:p>
            <a:endParaRPr lang="en-US" sz="1000" dirty="0">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Anticipated Completion Date</a:t>
            </a:r>
            <a:r>
              <a:rPr lang="en-US" sz="1000" dirty="0">
                <a:latin typeface="Arial" panose="020B0604020202020204" pitchFamily="34" charset="0"/>
                <a:cs typeface="Arial" panose="020B0604020202020204" pitchFamily="34" charset="0"/>
              </a:rPr>
              <a:t>: </a:t>
            </a:r>
          </a:p>
          <a:p>
            <a:r>
              <a:rPr lang="en-US" sz="1000" dirty="0">
                <a:latin typeface="Arial" panose="020B0604020202020204" pitchFamily="34" charset="0"/>
                <a:cs typeface="Arial" panose="020B0604020202020204" pitchFamily="34" charset="0"/>
              </a:rPr>
              <a:t>XX.XX.XXX</a:t>
            </a:r>
          </a:p>
          <a:p>
            <a:r>
              <a:rPr lang="en-US" sz="1000" dirty="0">
                <a:latin typeface="Arial" panose="020B0604020202020204" pitchFamily="34" charset="0"/>
                <a:cs typeface="Arial" panose="020B0604020202020204" pitchFamily="34" charset="0"/>
              </a:rPr>
              <a:t>[Unbuilt Project Only]</a:t>
            </a:r>
          </a:p>
          <a:p>
            <a:endParaRPr lang="en-US" sz="1000" dirty="0">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Substantial Completion Date</a:t>
            </a:r>
            <a:r>
              <a:rPr lang="en-US" sz="1000" dirty="0">
                <a:latin typeface="Arial" panose="020B0604020202020204" pitchFamily="34" charset="0"/>
                <a:cs typeface="Arial" panose="020B0604020202020204" pitchFamily="34" charset="0"/>
              </a:rPr>
              <a:t>: </a:t>
            </a:r>
          </a:p>
          <a:p>
            <a:r>
              <a:rPr lang="en-US" sz="1000" dirty="0">
                <a:latin typeface="Arial" panose="020B0604020202020204" pitchFamily="34" charset="0"/>
                <a:cs typeface="Arial" panose="020B0604020202020204" pitchFamily="34" charset="0"/>
              </a:rPr>
              <a:t>XX.XX.XXX</a:t>
            </a:r>
          </a:p>
          <a:p>
            <a:r>
              <a:rPr lang="en-US" sz="1000" dirty="0">
                <a:latin typeface="Arial" panose="020B0604020202020204" pitchFamily="34" charset="0"/>
                <a:cs typeface="Arial" panose="020B0604020202020204" pitchFamily="34" charset="0"/>
              </a:rPr>
              <a:t>[Built Project Only]</a:t>
            </a:r>
          </a:p>
          <a:p>
            <a:endParaRPr lang="en-US" sz="1000" dirty="0">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Construction Cost:</a:t>
            </a:r>
          </a:p>
          <a:p>
            <a:r>
              <a:rPr lang="en-US" sz="1000" dirty="0">
                <a:latin typeface="Arial" panose="020B0604020202020204" pitchFamily="34" charset="0"/>
                <a:cs typeface="Arial" panose="020B0604020202020204" pitchFamily="34" charset="0"/>
              </a:rPr>
              <a:t>XX.XX.XXX</a:t>
            </a:r>
          </a:p>
          <a:p>
            <a:r>
              <a:rPr lang="en-US" sz="1000" dirty="0">
                <a:latin typeface="Arial" panose="020B0604020202020204" pitchFamily="34" charset="0"/>
                <a:cs typeface="Arial" panose="020B0604020202020204" pitchFamily="34" charset="0"/>
              </a:rPr>
              <a:t>[Built Project Only]</a:t>
            </a:r>
          </a:p>
          <a:p>
            <a:endParaRPr lang="en-US" sz="1000" dirty="0">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Location of Project:</a:t>
            </a:r>
          </a:p>
          <a:p>
            <a:r>
              <a:rPr lang="en-US" sz="1000" dirty="0" err="1">
                <a:latin typeface="Arial" panose="020B0604020202020204" pitchFamily="34" charset="0"/>
                <a:cs typeface="Arial" panose="020B0604020202020204" pitchFamily="34" charset="0"/>
              </a:rPr>
              <a:t>City,State</a:t>
            </a:r>
            <a:r>
              <a:rPr lang="en-US" sz="1000" dirty="0">
                <a:latin typeface="Arial" panose="020B0604020202020204" pitchFamily="34" charset="0"/>
                <a:cs typeface="Arial" panose="020B0604020202020204" pitchFamily="34" charset="0"/>
              </a:rPr>
              <a:t>.</a:t>
            </a:r>
          </a:p>
          <a:p>
            <a:endParaRPr lang="en-US" sz="1000" dirty="0">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Type of Project:</a:t>
            </a:r>
          </a:p>
          <a:p>
            <a:r>
              <a:rPr lang="en-US" sz="1000" dirty="0">
                <a:latin typeface="Arial" panose="020B0604020202020204" pitchFamily="34" charset="0"/>
                <a:cs typeface="Arial" panose="020B0604020202020204" pitchFamily="34" charset="0"/>
              </a:rPr>
              <a:t>[ Project types can be, but are not limited to, the following:</a:t>
            </a:r>
          </a:p>
          <a:p>
            <a:r>
              <a:rPr lang="en-US" sz="1000" dirty="0">
                <a:latin typeface="Arial" panose="020B0604020202020204" pitchFamily="34" charset="0"/>
                <a:cs typeface="Arial" panose="020B0604020202020204" pitchFamily="34" charset="0"/>
              </a:rPr>
              <a:t>Commercial, Industrial, </a:t>
            </a:r>
          </a:p>
          <a:p>
            <a:r>
              <a:rPr lang="en-US" sz="1000" dirty="0">
                <a:latin typeface="Arial" panose="020B0604020202020204" pitchFamily="34" charset="0"/>
                <a:cs typeface="Arial" panose="020B0604020202020204" pitchFamily="34" charset="0"/>
              </a:rPr>
              <a:t>Healthcare, Adaptive Reuse,</a:t>
            </a:r>
          </a:p>
          <a:p>
            <a:r>
              <a:rPr lang="en-US" sz="1000" dirty="0">
                <a:latin typeface="Arial" panose="020B0604020202020204" pitchFamily="34" charset="0"/>
                <a:cs typeface="Arial" panose="020B0604020202020204" pitchFamily="34" charset="0"/>
              </a:rPr>
              <a:t>Entertainment/Hospitality,</a:t>
            </a:r>
          </a:p>
          <a:p>
            <a:r>
              <a:rPr lang="en-US" sz="1000" dirty="0">
                <a:latin typeface="Arial" panose="020B0604020202020204" pitchFamily="34" charset="0"/>
                <a:cs typeface="Arial" panose="020B0604020202020204" pitchFamily="34" charset="0"/>
              </a:rPr>
              <a:t>Government/Justice/Institutional </a:t>
            </a:r>
          </a:p>
          <a:p>
            <a:r>
              <a:rPr lang="en-US" sz="1000" dirty="0">
                <a:latin typeface="Arial" panose="020B0604020202020204" pitchFamily="34" charset="0"/>
                <a:cs typeface="Arial" panose="020B0604020202020204" pitchFamily="34" charset="0"/>
              </a:rPr>
              <a:t>Educational, Residential  </a:t>
            </a:r>
          </a:p>
          <a:p>
            <a:r>
              <a:rPr lang="en-US" sz="1000" dirty="0">
                <a:latin typeface="Arial" panose="020B0604020202020204" pitchFamily="34" charset="0"/>
                <a:cs typeface="Arial" panose="020B0604020202020204" pitchFamily="34" charset="0"/>
              </a:rPr>
              <a:t>Interior Architecture]</a:t>
            </a:r>
            <a:endParaRPr lang="en-US" sz="1000" b="1" dirty="0">
              <a:latin typeface="Arial" panose="020B0604020202020204" pitchFamily="34" charset="0"/>
              <a:cs typeface="Arial" panose="020B0604020202020204" pitchFamily="34" charset="0"/>
            </a:endParaRPr>
          </a:p>
        </p:txBody>
      </p:sp>
      <p:sp>
        <p:nvSpPr>
          <p:cNvPr id="11" name="Content Placeholder 4"/>
          <p:cNvSpPr>
            <a:spLocks noGrp="1"/>
          </p:cNvSpPr>
          <p:nvPr>
            <p:ph idx="1"/>
          </p:nvPr>
        </p:nvSpPr>
        <p:spPr>
          <a:xfrm>
            <a:off x="4038600" y="273053"/>
            <a:ext cx="6477000" cy="5853113"/>
          </a:xfrm>
        </p:spPr>
        <p:txBody>
          <a:bodyPr>
            <a:normAutofit/>
          </a:bodyPr>
          <a:lstStyle/>
          <a:p>
            <a:pPr>
              <a:spcBef>
                <a:spcPct val="50000"/>
              </a:spcBef>
              <a:buFont typeface="Wingdings" panose="05000000000000000000" pitchFamily="2" charset="2"/>
              <a:buChar char="§"/>
              <a:defRPr/>
            </a:pPr>
            <a:r>
              <a:rPr lang="en-US" sz="1600" dirty="0">
                <a:latin typeface="Arial" charset="0"/>
              </a:rPr>
              <a:t>Add Image with </a:t>
            </a:r>
            <a:r>
              <a:rPr lang="en-US" sz="1600" b="1" dirty="0">
                <a:latin typeface="Arial" charset="0"/>
              </a:rPr>
              <a:t>Non-identifying</a:t>
            </a:r>
            <a:r>
              <a:rPr lang="en-US" sz="1600" dirty="0">
                <a:latin typeface="Arial" charset="0"/>
              </a:rPr>
              <a:t> Project Title and Project Summary here. </a:t>
            </a:r>
          </a:p>
          <a:p>
            <a:pPr>
              <a:buFont typeface="Wingdings" panose="05000000000000000000" pitchFamily="2" charset="2"/>
              <a:buChar char="§"/>
            </a:pPr>
            <a:r>
              <a:rPr lang="en-US" sz="1600" dirty="0">
                <a:latin typeface="Arial" panose="020B0604020202020204" pitchFamily="34" charset="0"/>
                <a:cs typeface="Arial" panose="020B0604020202020204" pitchFamily="34" charset="0"/>
              </a:rPr>
              <a:t>A description of the project should include evidence of its positive impact on individuals and communities as well as its performance in accomplishing client/user goals.</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Special Criteria for INTERIORS Only Project Type</a:t>
            </a:r>
          </a:p>
          <a:p>
            <a:pPr>
              <a:buFont typeface="Wingdings" panose="05000000000000000000" pitchFamily="2" charset="2"/>
              <a:buChar char="§"/>
            </a:pPr>
            <a:r>
              <a:rPr lang="en-US" sz="1600" dirty="0">
                <a:latin typeface="Arial" panose="020B0604020202020204" pitchFamily="34" charset="0"/>
                <a:cs typeface="Arial" panose="020B0604020202020204" pitchFamily="34" charset="0"/>
              </a:rPr>
              <a:t>Along with floor plans, include a photo of the building’s exterior. </a:t>
            </a:r>
          </a:p>
          <a:p>
            <a:pPr>
              <a:buFont typeface="Wingdings" panose="05000000000000000000" pitchFamily="2" charset="2"/>
              <a:buChar char="§"/>
            </a:pPr>
            <a:endParaRPr lang="en-US" sz="1600" dirty="0">
              <a:latin typeface="Arial" panose="020B0604020202020204" pitchFamily="34" charset="0"/>
              <a:cs typeface="Arial" panose="020B0604020202020204" pitchFamily="34" charset="0"/>
            </a:endParaRPr>
          </a:p>
          <a:p>
            <a:pPr marL="0" indent="0" algn="ctr">
              <a:buNone/>
            </a:pPr>
            <a:r>
              <a:rPr lang="en-US" sz="1600" b="1" dirty="0">
                <a:latin typeface="Arial" panose="020B0604020202020204" pitchFamily="34" charset="0"/>
                <a:cs typeface="Arial" panose="020B0604020202020204" pitchFamily="34" charset="0"/>
              </a:rPr>
              <a:t>DELETE ALL INSTRUCTIONS IN THIS PRESENTATION TEMPLATE POWERPOINT </a:t>
            </a:r>
          </a:p>
          <a:p>
            <a:pPr marL="0" indent="0">
              <a:spcBef>
                <a:spcPct val="50000"/>
              </a:spcBef>
              <a:buNone/>
              <a:defRPr/>
            </a:pPr>
            <a:endParaRPr lang="en-US" sz="1600" dirty="0">
              <a:latin typeface="Arial" charset="0"/>
            </a:endParaRPr>
          </a:p>
        </p:txBody>
      </p:sp>
      <p:sp>
        <p:nvSpPr>
          <p:cNvPr id="7" name="Title 3">
            <a:extLst>
              <a:ext uri="{FF2B5EF4-FFF2-40B4-BE49-F238E27FC236}">
                <a16:creationId xmlns:a16="http://schemas.microsoft.com/office/drawing/2014/main" id="{E38DF76A-D09B-4494-99D4-3DDD3BCAE19D}"/>
              </a:ext>
            </a:extLst>
          </p:cNvPr>
          <p:cNvSpPr txBox="1">
            <a:spLocks/>
          </p:cNvSpPr>
          <p:nvPr/>
        </p:nvSpPr>
        <p:spPr>
          <a:xfrm>
            <a:off x="225290" y="273053"/>
            <a:ext cx="1828800" cy="1162050"/>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n-US" sz="1400" dirty="0">
                <a:latin typeface="Arial" panose="020B0604020202020204" pitchFamily="34" charset="0"/>
                <a:cs typeface="Arial" panose="020B0604020202020204" pitchFamily="34" charset="0"/>
              </a:rPr>
              <a:t>Submittal number </a:t>
            </a:r>
          </a:p>
        </p:txBody>
      </p:sp>
    </p:spTree>
    <p:extLst>
      <p:ext uri="{BB962C8B-B14F-4D97-AF65-F5344CB8AC3E}">
        <p14:creationId xmlns:p14="http://schemas.microsoft.com/office/powerpoint/2010/main" val="7852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4"/>
          <p:cNvSpPr>
            <a:spLocks noGrp="1"/>
          </p:cNvSpPr>
          <p:nvPr>
            <p:ph idx="1"/>
          </p:nvPr>
        </p:nvSpPr>
        <p:spPr>
          <a:xfrm>
            <a:off x="4038600" y="2743200"/>
            <a:ext cx="6477000" cy="565147"/>
          </a:xfrm>
        </p:spPr>
        <p:txBody>
          <a:bodyPr>
            <a:normAutofit/>
          </a:bodyPr>
          <a:lstStyle/>
          <a:p>
            <a:pPr marL="0" indent="0" algn="ctr">
              <a:spcBef>
                <a:spcPct val="50000"/>
              </a:spcBef>
              <a:buNone/>
              <a:defRPr/>
            </a:pPr>
            <a:r>
              <a:rPr lang="en-US" sz="2000" dirty="0">
                <a:latin typeface="Arial" charset="0"/>
              </a:rPr>
              <a:t>Insert images here</a:t>
            </a:r>
          </a:p>
          <a:p>
            <a:pPr>
              <a:spcBef>
                <a:spcPct val="50000"/>
              </a:spcBef>
              <a:buFont typeface="Wingdings" panose="05000000000000000000" pitchFamily="2" charset="2"/>
              <a:buChar char="§"/>
              <a:defRPr/>
            </a:pPr>
            <a:endParaRPr lang="en-US" sz="1600" dirty="0">
              <a:latin typeface="Arial" charset="0"/>
            </a:endParaRPr>
          </a:p>
        </p:txBody>
      </p:sp>
      <p:sp>
        <p:nvSpPr>
          <p:cNvPr id="17" name="Text Placeholder 5"/>
          <p:cNvSpPr txBox="1">
            <a:spLocks/>
          </p:cNvSpPr>
          <p:nvPr/>
        </p:nvSpPr>
        <p:spPr>
          <a:xfrm>
            <a:off x="228602" y="1435103"/>
            <a:ext cx="1981199" cy="4691063"/>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US" sz="1000" dirty="0">
                <a:latin typeface="Arial" panose="020B0604020202020204" pitchFamily="34" charset="0"/>
                <a:cs typeface="Arial" panose="020B0604020202020204" pitchFamily="34" charset="0"/>
              </a:rPr>
              <a:t>This is the template for all other slides in your presentation.  Descriptive text </a:t>
            </a:r>
            <a:r>
              <a:rPr lang="en-US" sz="1000" b="1" i="1" dirty="0">
                <a:latin typeface="Arial" panose="020B0604020202020204" pitchFamily="34" charset="0"/>
                <a:cs typeface="Arial" panose="020B0604020202020204" pitchFamily="34" charset="0"/>
              </a:rPr>
              <a:t>may</a:t>
            </a:r>
            <a:r>
              <a:rPr lang="en-US" sz="1000" dirty="0">
                <a:latin typeface="Arial" panose="020B0604020202020204" pitchFamily="34" charset="0"/>
                <a:cs typeface="Arial" panose="020B0604020202020204" pitchFamily="34" charset="0"/>
              </a:rPr>
              <a:t> be included in this text box. </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Please duplicate this slide for all other slides in the presentation. Keep in mind:  you should have a minimum of 10 and a maximum of 20 slides. Multiple images may be included on each slide. </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You may use full bleed images (and do not need to include any text in this area), but the submittal number must be maintained at the top left of the slide. </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Slide backgrounds may also be either black with white text or white with black text.  </a:t>
            </a:r>
          </a:p>
        </p:txBody>
      </p:sp>
      <p:sp>
        <p:nvSpPr>
          <p:cNvPr id="9" name="Title 3"/>
          <p:cNvSpPr>
            <a:spLocks noGrp="1"/>
          </p:cNvSpPr>
          <p:nvPr>
            <p:ph type="title"/>
          </p:nvPr>
        </p:nvSpPr>
        <p:spPr>
          <a:xfrm>
            <a:off x="225287" y="273050"/>
            <a:ext cx="1828800" cy="1162050"/>
          </a:xfrm>
        </p:spPr>
        <p:txBody>
          <a:bodyPr anchor="t" anchorCtr="0">
            <a:normAutofit/>
          </a:bodyPr>
          <a:lstStyle/>
          <a:p>
            <a:r>
              <a:rPr lang="en-US" sz="1400" dirty="0">
                <a:latin typeface="Arial" panose="020B0604020202020204" pitchFamily="34" charset="0"/>
                <a:cs typeface="Arial" panose="020B0604020202020204" pitchFamily="34" charset="0"/>
              </a:rPr>
              <a:t>Submittal number </a:t>
            </a:r>
          </a:p>
        </p:txBody>
      </p:sp>
    </p:spTree>
    <p:extLst>
      <p:ext uri="{BB962C8B-B14F-4D97-AF65-F5344CB8AC3E}">
        <p14:creationId xmlns:p14="http://schemas.microsoft.com/office/powerpoint/2010/main" val="2348568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5"/>
          <p:cNvSpPr txBox="1">
            <a:spLocks/>
          </p:cNvSpPr>
          <p:nvPr/>
        </p:nvSpPr>
        <p:spPr>
          <a:xfrm>
            <a:off x="228602" y="1435103"/>
            <a:ext cx="1981199" cy="4691063"/>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endParaRPr lang="en-US" sz="1000" dirty="0">
              <a:latin typeface="Arial" panose="020B0604020202020204" pitchFamily="34" charset="0"/>
              <a:cs typeface="Arial" panose="020B0604020202020204" pitchFamily="34" charset="0"/>
            </a:endParaRPr>
          </a:p>
        </p:txBody>
      </p:sp>
      <p:sp>
        <p:nvSpPr>
          <p:cNvPr id="9" name="Title 3"/>
          <p:cNvSpPr>
            <a:spLocks noGrp="1"/>
          </p:cNvSpPr>
          <p:nvPr>
            <p:ph type="title"/>
          </p:nvPr>
        </p:nvSpPr>
        <p:spPr>
          <a:xfrm>
            <a:off x="225287" y="273050"/>
            <a:ext cx="1828800" cy="1162050"/>
          </a:xfrm>
        </p:spPr>
        <p:txBody>
          <a:bodyPr anchor="t" anchorCtr="0">
            <a:normAutofit/>
          </a:bodyPr>
          <a:lstStyle/>
          <a:p>
            <a:r>
              <a:rPr lang="en-US" sz="1400" dirty="0">
                <a:latin typeface="Arial" panose="020B0604020202020204" pitchFamily="34" charset="0"/>
                <a:cs typeface="Arial" panose="020B0604020202020204" pitchFamily="34" charset="0"/>
              </a:rPr>
              <a:t>Submittal number </a:t>
            </a:r>
          </a:p>
        </p:txBody>
      </p:sp>
      <p:sp>
        <p:nvSpPr>
          <p:cNvPr id="6" name="Content Placeholder 4">
            <a:extLst>
              <a:ext uri="{FF2B5EF4-FFF2-40B4-BE49-F238E27FC236}">
                <a16:creationId xmlns:a16="http://schemas.microsoft.com/office/drawing/2014/main" id="{2E048937-2EA6-4590-AD5A-6607C239EE4D}"/>
              </a:ext>
            </a:extLst>
          </p:cNvPr>
          <p:cNvSpPr txBox="1">
            <a:spLocks/>
          </p:cNvSpPr>
          <p:nvPr/>
        </p:nvSpPr>
        <p:spPr>
          <a:xfrm>
            <a:off x="4038600" y="-25400"/>
            <a:ext cx="6477000" cy="58531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ct val="50000"/>
              </a:spcBef>
              <a:buNone/>
              <a:defRPr/>
            </a:pPr>
            <a:endParaRPr lang="en-US" sz="2000" dirty="0">
              <a:latin typeface="Arial" charset="0"/>
            </a:endParaRPr>
          </a:p>
          <a:p>
            <a:pPr marL="0" indent="0">
              <a:spcBef>
                <a:spcPct val="50000"/>
              </a:spcBef>
              <a:buNone/>
              <a:defRPr/>
            </a:pPr>
            <a:endParaRPr lang="en-US" sz="2000" dirty="0">
              <a:latin typeface="Arial" charset="0"/>
            </a:endParaRPr>
          </a:p>
          <a:p>
            <a:pPr marL="0" indent="0">
              <a:spcBef>
                <a:spcPct val="50000"/>
              </a:spcBef>
              <a:buNone/>
              <a:defRPr/>
            </a:pPr>
            <a:r>
              <a:rPr lang="en-US" sz="2600" dirty="0">
                <a:latin typeface="Arial" charset="0"/>
              </a:rPr>
              <a:t>Sustainability Slide(s) (Optional)</a:t>
            </a:r>
          </a:p>
          <a:p>
            <a:pPr marL="0" indent="0">
              <a:spcBef>
                <a:spcPct val="50000"/>
              </a:spcBef>
              <a:buNone/>
              <a:defRPr/>
            </a:pPr>
            <a:endParaRPr lang="en-US" sz="2000" dirty="0">
              <a:latin typeface="Arial" charset="0"/>
            </a:endParaRPr>
          </a:p>
          <a:p>
            <a:pPr marL="0" indent="0">
              <a:spcBef>
                <a:spcPct val="50000"/>
              </a:spcBef>
              <a:buNone/>
              <a:defRPr/>
            </a:pPr>
            <a:r>
              <a:rPr lang="en-US" sz="2000" dirty="0">
                <a:latin typeface="Arial" charset="0"/>
              </a:rPr>
              <a:t>This slide must be filled out</a:t>
            </a:r>
            <a:r>
              <a:rPr lang="en-US" sz="2000" b="1" dirty="0">
                <a:latin typeface="Arial" charset="0"/>
              </a:rPr>
              <a:t> in order to be considered for a Sustainability Award</a:t>
            </a:r>
            <a:r>
              <a:rPr lang="en-US" sz="2000" dirty="0">
                <a:latin typeface="Arial" charset="0"/>
              </a:rPr>
              <a:t>. </a:t>
            </a:r>
          </a:p>
          <a:p>
            <a:pPr>
              <a:spcBef>
                <a:spcPct val="50000"/>
              </a:spcBef>
              <a:buFont typeface="Wingdings" panose="05000000000000000000" pitchFamily="2" charset="2"/>
              <a:buChar char="§"/>
              <a:defRPr/>
            </a:pPr>
            <a:endParaRPr lang="en-US" sz="1600" dirty="0">
              <a:latin typeface="Arial" charset="0"/>
            </a:endParaRPr>
          </a:p>
          <a:p>
            <a:pPr>
              <a:spcBef>
                <a:spcPct val="50000"/>
              </a:spcBef>
              <a:buFont typeface="Wingdings" panose="05000000000000000000" pitchFamily="2" charset="2"/>
              <a:buChar char="§"/>
              <a:defRPr/>
            </a:pPr>
            <a:r>
              <a:rPr lang="en-US" sz="1600" dirty="0">
                <a:latin typeface="Arial" charset="0"/>
              </a:rPr>
              <a:t>Include diagrams and any other supporting information to illustrate the sustainable aspects of your project</a:t>
            </a:r>
          </a:p>
          <a:p>
            <a:pPr>
              <a:spcBef>
                <a:spcPct val="50000"/>
              </a:spcBef>
              <a:buFont typeface="Wingdings" panose="05000000000000000000" pitchFamily="2" charset="2"/>
              <a:buChar char="§"/>
              <a:defRPr/>
            </a:pPr>
            <a:r>
              <a:rPr lang="en-US" sz="1600" dirty="0">
                <a:latin typeface="Arial" charset="0"/>
              </a:rPr>
              <a:t>Include 600 word Sustainability Impact Statement here; this statement must include explanation of how your project addresses one or more of the COTE measures. </a:t>
            </a:r>
          </a:p>
          <a:p>
            <a:pPr marL="0" indent="0">
              <a:spcBef>
                <a:spcPct val="50000"/>
              </a:spcBef>
              <a:buNone/>
              <a:defRPr/>
            </a:pPr>
            <a:endParaRPr lang="en-US" sz="1600" dirty="0">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en-US" sz="1600" b="1" dirty="0">
                <a:latin typeface="Arial" panose="020B0604020202020204" pitchFamily="34" charset="0"/>
                <a:cs typeface="Arial" panose="020B0604020202020204" pitchFamily="34" charset="0"/>
              </a:rPr>
              <a:t> DELETE ALL INSTRUCTIONS IN THIS PRESENTATION TEMPLATE POWERPOINT </a:t>
            </a:r>
          </a:p>
          <a:p>
            <a:pPr marL="0" indent="0">
              <a:spcBef>
                <a:spcPct val="50000"/>
              </a:spcBef>
              <a:buFont typeface="Arial" panose="020B0604020202020204" pitchFamily="34" charset="0"/>
              <a:buNone/>
              <a:defRPr/>
            </a:pPr>
            <a:endParaRPr lang="en-US" sz="1600" dirty="0">
              <a:latin typeface="Arial" charset="0"/>
            </a:endParaRPr>
          </a:p>
        </p:txBody>
      </p:sp>
    </p:spTree>
    <p:extLst>
      <p:ext uri="{BB962C8B-B14F-4D97-AF65-F5344CB8AC3E}">
        <p14:creationId xmlns:p14="http://schemas.microsoft.com/office/powerpoint/2010/main" val="1504219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5"/>
          <p:cNvSpPr txBox="1">
            <a:spLocks/>
          </p:cNvSpPr>
          <p:nvPr/>
        </p:nvSpPr>
        <p:spPr>
          <a:xfrm>
            <a:off x="228602" y="1435103"/>
            <a:ext cx="1981199" cy="4691063"/>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endParaRPr lang="en-US" sz="1000" dirty="0">
              <a:latin typeface="Arial" panose="020B0604020202020204" pitchFamily="34" charset="0"/>
              <a:cs typeface="Arial" panose="020B0604020202020204" pitchFamily="34" charset="0"/>
            </a:endParaRPr>
          </a:p>
        </p:txBody>
      </p:sp>
      <p:sp>
        <p:nvSpPr>
          <p:cNvPr id="9" name="Title 3"/>
          <p:cNvSpPr>
            <a:spLocks noGrp="1"/>
          </p:cNvSpPr>
          <p:nvPr>
            <p:ph type="title"/>
          </p:nvPr>
        </p:nvSpPr>
        <p:spPr>
          <a:xfrm>
            <a:off x="225287" y="273050"/>
            <a:ext cx="1828800" cy="1162050"/>
          </a:xfrm>
        </p:spPr>
        <p:txBody>
          <a:bodyPr anchor="t" anchorCtr="0">
            <a:normAutofit/>
          </a:bodyPr>
          <a:lstStyle/>
          <a:p>
            <a:r>
              <a:rPr lang="en-US" sz="1400" dirty="0">
                <a:latin typeface="Arial" panose="020B0604020202020204" pitchFamily="34" charset="0"/>
                <a:cs typeface="Arial" panose="020B0604020202020204" pitchFamily="34" charset="0"/>
              </a:rPr>
              <a:t>Submittal number </a:t>
            </a:r>
          </a:p>
        </p:txBody>
      </p:sp>
      <p:sp>
        <p:nvSpPr>
          <p:cNvPr id="6" name="Content Placeholder 4">
            <a:extLst>
              <a:ext uri="{FF2B5EF4-FFF2-40B4-BE49-F238E27FC236}">
                <a16:creationId xmlns:a16="http://schemas.microsoft.com/office/drawing/2014/main" id="{2E048937-2EA6-4590-AD5A-6607C239EE4D}"/>
              </a:ext>
            </a:extLst>
          </p:cNvPr>
          <p:cNvSpPr txBox="1">
            <a:spLocks/>
          </p:cNvSpPr>
          <p:nvPr/>
        </p:nvSpPr>
        <p:spPr>
          <a:xfrm>
            <a:off x="4038600" y="1004887"/>
            <a:ext cx="8001000" cy="585311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ct val="50000"/>
              </a:spcBef>
              <a:buNone/>
              <a:defRPr/>
            </a:pPr>
            <a:r>
              <a:rPr lang="en-US" sz="2600" dirty="0">
                <a:latin typeface="Arial" charset="0"/>
              </a:rPr>
              <a:t>Community Impact Award Slide(s) (Optional)</a:t>
            </a:r>
          </a:p>
          <a:p>
            <a:pPr marL="0" indent="0">
              <a:spcBef>
                <a:spcPct val="50000"/>
              </a:spcBef>
              <a:buNone/>
              <a:defRPr/>
            </a:pPr>
            <a:endParaRPr lang="en-US" sz="2000" dirty="0">
              <a:latin typeface="Arial" charset="0"/>
            </a:endParaRPr>
          </a:p>
          <a:p>
            <a:pPr marL="0" indent="0">
              <a:spcBef>
                <a:spcPct val="50000"/>
              </a:spcBef>
              <a:buNone/>
              <a:defRPr/>
            </a:pPr>
            <a:r>
              <a:rPr lang="en-US" sz="2000" dirty="0">
                <a:latin typeface="Arial" charset="0"/>
              </a:rPr>
              <a:t>This slide must be filled out</a:t>
            </a:r>
            <a:r>
              <a:rPr lang="en-US" sz="2000" b="1" dirty="0">
                <a:latin typeface="Arial" charset="0"/>
              </a:rPr>
              <a:t> in order to be considered for a Community Impact Award</a:t>
            </a:r>
            <a:r>
              <a:rPr lang="en-US" sz="2000" dirty="0">
                <a:latin typeface="Arial" charset="0"/>
              </a:rPr>
              <a:t>. </a:t>
            </a:r>
          </a:p>
          <a:p>
            <a:pPr>
              <a:spcBef>
                <a:spcPct val="50000"/>
              </a:spcBef>
              <a:buFont typeface="Wingdings" panose="05000000000000000000" pitchFamily="2" charset="2"/>
              <a:buChar char="§"/>
              <a:defRPr/>
            </a:pPr>
            <a:endParaRPr lang="en-US" sz="1600" dirty="0">
              <a:latin typeface="Arial" charset="0"/>
            </a:endParaRPr>
          </a:p>
          <a:p>
            <a:pPr>
              <a:spcBef>
                <a:spcPct val="50000"/>
              </a:spcBef>
              <a:buFont typeface="Wingdings" panose="05000000000000000000" pitchFamily="2" charset="2"/>
              <a:buChar char="§"/>
              <a:defRPr/>
            </a:pPr>
            <a:r>
              <a:rPr lang="en-US" sz="1600" dirty="0">
                <a:latin typeface="Arial" charset="0"/>
              </a:rPr>
              <a:t>Include diagrams and any other supporting information to illustrate the sustainable aspects of your project</a:t>
            </a:r>
          </a:p>
          <a:p>
            <a:pPr>
              <a:spcBef>
                <a:spcPct val="50000"/>
              </a:spcBef>
              <a:buFont typeface="Wingdings" panose="05000000000000000000" pitchFamily="2" charset="2"/>
              <a:buChar char="§"/>
              <a:defRPr/>
            </a:pPr>
            <a:r>
              <a:rPr lang="en-US" sz="1600" dirty="0">
                <a:latin typeface="Arial" charset="0"/>
              </a:rPr>
              <a:t>Include 300 word Community Impact Statement here; this statement must explain how your project addresses one of the following: </a:t>
            </a:r>
          </a:p>
          <a:p>
            <a:pPr lvl="1">
              <a:spcBef>
                <a:spcPct val="50000"/>
              </a:spcBef>
              <a:buFont typeface="Wingdings" panose="05000000000000000000" pitchFamily="2" charset="2"/>
              <a:buChar char="§"/>
              <a:defRPr/>
            </a:pPr>
            <a:r>
              <a:rPr lang="en-US" sz="1600" dirty="0">
                <a:latin typeface="Arial" charset="0"/>
              </a:rPr>
              <a:t>Economic Disparity</a:t>
            </a:r>
          </a:p>
          <a:p>
            <a:pPr lvl="1">
              <a:spcBef>
                <a:spcPct val="50000"/>
              </a:spcBef>
              <a:buFont typeface="Wingdings" panose="05000000000000000000" pitchFamily="2" charset="2"/>
              <a:buChar char="§"/>
              <a:defRPr/>
            </a:pPr>
            <a:r>
              <a:rPr lang="en-US" sz="1600" dirty="0">
                <a:latin typeface="Arial" charset="0"/>
              </a:rPr>
              <a:t>Educational Inequality</a:t>
            </a:r>
          </a:p>
          <a:p>
            <a:pPr lvl="1">
              <a:spcBef>
                <a:spcPct val="50000"/>
              </a:spcBef>
              <a:buFont typeface="Wingdings" panose="05000000000000000000" pitchFamily="2" charset="2"/>
              <a:buChar char="§"/>
              <a:defRPr/>
            </a:pPr>
            <a:r>
              <a:rPr lang="en-US" sz="1600" dirty="0">
                <a:latin typeface="Arial" charset="0"/>
              </a:rPr>
              <a:t>Community Engagement</a:t>
            </a:r>
          </a:p>
          <a:p>
            <a:pPr lvl="1">
              <a:spcBef>
                <a:spcPct val="50000"/>
              </a:spcBef>
              <a:buFont typeface="Wingdings" panose="05000000000000000000" pitchFamily="2" charset="2"/>
              <a:buChar char="§"/>
              <a:defRPr/>
            </a:pPr>
            <a:r>
              <a:rPr lang="en-US" sz="1600" dirty="0">
                <a:latin typeface="Arial" charset="0"/>
              </a:rPr>
              <a:t>Health Outcomes</a:t>
            </a:r>
          </a:p>
          <a:p>
            <a:pPr lvl="1">
              <a:spcBef>
                <a:spcPct val="50000"/>
              </a:spcBef>
              <a:buFont typeface="Wingdings" panose="05000000000000000000" pitchFamily="2" charset="2"/>
              <a:buChar char="§"/>
              <a:defRPr/>
            </a:pPr>
            <a:r>
              <a:rPr lang="en-US" sz="1600" dirty="0">
                <a:latin typeface="Arial" charset="0"/>
              </a:rPr>
              <a:t>Human Rights and Design excellence</a:t>
            </a:r>
          </a:p>
          <a:p>
            <a:pPr marL="0" indent="0">
              <a:spcBef>
                <a:spcPct val="50000"/>
              </a:spcBef>
              <a:buNone/>
              <a:defRPr/>
            </a:pPr>
            <a:endParaRPr lang="en-US" sz="1600" dirty="0">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en-US" sz="1600" b="1" dirty="0">
                <a:latin typeface="Arial" panose="020B0604020202020204" pitchFamily="34" charset="0"/>
                <a:cs typeface="Arial" panose="020B0604020202020204" pitchFamily="34" charset="0"/>
              </a:rPr>
              <a:t> DELETE ALL INSTRUCTIONS IN THIS PRESENTATION TEMPLATE POWERPOINT </a:t>
            </a:r>
          </a:p>
          <a:p>
            <a:pPr marL="0" indent="0">
              <a:spcBef>
                <a:spcPct val="50000"/>
              </a:spcBef>
              <a:buFont typeface="Arial" panose="020B0604020202020204" pitchFamily="34" charset="0"/>
              <a:buNone/>
              <a:defRPr/>
            </a:pPr>
            <a:endParaRPr lang="en-US" sz="1600" dirty="0">
              <a:latin typeface="Arial" charset="0"/>
            </a:endParaRPr>
          </a:p>
        </p:txBody>
      </p:sp>
    </p:spTree>
    <p:extLst>
      <p:ext uri="{BB962C8B-B14F-4D97-AF65-F5344CB8AC3E}">
        <p14:creationId xmlns:p14="http://schemas.microsoft.com/office/powerpoint/2010/main" val="406755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TotalTime>
  <Words>773</Words>
  <Application>Microsoft Office PowerPoint</Application>
  <PresentationFormat>Widescreen</PresentationFormat>
  <Paragraphs>93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Office Theme</vt:lpstr>
      <vt:lpstr>AIA Orlando Design Awards Unbuilt Design Award Template</vt:lpstr>
      <vt:lpstr>PowerPoint Presentation</vt:lpstr>
      <vt:lpstr>Submittal number </vt:lpstr>
      <vt:lpstr>Submittal number </vt:lpstr>
      <vt:lpstr>Submittal number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Entry Number Goes Here</dc:title>
  <dc:creator>Candy Munz</dc:creator>
  <cp:lastModifiedBy>Szutenbach, Stephen</cp:lastModifiedBy>
  <cp:revision>41</cp:revision>
  <dcterms:created xsi:type="dcterms:W3CDTF">2013-09-24T20:51:23Z</dcterms:created>
  <dcterms:modified xsi:type="dcterms:W3CDTF">2019-12-03T17:23:19Z</dcterms:modified>
</cp:coreProperties>
</file>