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58" r:id="rId1"/>
    <p:sldMasterId id="2147483723" r:id="rId2"/>
    <p:sldMasterId id="2147483737" r:id="rId3"/>
    <p:sldMasterId id="2147483749" r:id="rId4"/>
  </p:sldMasterIdLst>
  <p:notesMasterIdLst>
    <p:notesMasterId r:id="rId18"/>
  </p:notesMasterIdLst>
  <p:handoutMasterIdLst>
    <p:handoutMasterId r:id="rId19"/>
  </p:handoutMasterIdLst>
  <p:sldIdLst>
    <p:sldId id="610" r:id="rId5"/>
    <p:sldId id="611" r:id="rId6"/>
    <p:sldId id="614" r:id="rId7"/>
    <p:sldId id="612" r:id="rId8"/>
    <p:sldId id="615" r:id="rId9"/>
    <p:sldId id="613" r:id="rId10"/>
    <p:sldId id="616" r:id="rId11"/>
    <p:sldId id="617" r:id="rId12"/>
    <p:sldId id="618" r:id="rId13"/>
    <p:sldId id="619" r:id="rId14"/>
    <p:sldId id="620" r:id="rId15"/>
    <p:sldId id="621" r:id="rId16"/>
    <p:sldId id="623" r:id="rId1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74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09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44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078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CCCCCC"/>
    <a:srgbClr val="FF4132"/>
    <a:srgbClr val="A7A7A7"/>
    <a:srgbClr val="000000"/>
    <a:srgbClr val="758B07"/>
    <a:srgbClr val="4D4D4D"/>
    <a:srgbClr val="777777"/>
    <a:srgbClr val="545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70153" autoAdjust="0"/>
  </p:normalViewPr>
  <p:slideViewPr>
    <p:cSldViewPr>
      <p:cViewPr varScale="1">
        <p:scale>
          <a:sx n="80" d="100"/>
          <a:sy n="80" d="100"/>
        </p:scale>
        <p:origin x="196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4DEA628E-6C9D-4708-8159-8C07EA682F2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220CCD48-D1D1-464E-B9BB-E010F6270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B5480C-837C-49DC-85A8-E4A7B33F3A73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2" rIns="93122" bIns="465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22" tIns="46562" rIns="93122" bIns="465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BE7AC0-07B8-4FCC-857F-9FFD9409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E7AC0-07B8-4FCC-857F-9FFD9409C3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7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46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8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4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E7AC0-07B8-4FCC-857F-9FFD9409C3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2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E7AC0-07B8-4FCC-857F-9FFD9409C3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2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E7AC0-07B8-4FCC-857F-9FFD9409C3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3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1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E7AC0-07B8-4FCC-857F-9FFD9409C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-3048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18019" y="531811"/>
            <a:ext cx="376762" cy="395289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533401"/>
            <a:ext cx="378484" cy="395290"/>
          </a:xfrm>
          <a:prstGeom prst="ellipse">
            <a:avLst/>
          </a:prstGeom>
          <a:solidFill>
            <a:srgbClr val="EF4135"/>
          </a:soli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299636" y="533401"/>
            <a:ext cx="376764" cy="39529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246" y="5715001"/>
            <a:ext cx="2335508" cy="8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1" y="6248401"/>
            <a:ext cx="2032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4F733-BF96-4C94-945A-D8BBA51C748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1"/>
            <a:ext cx="38608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1" y="6248401"/>
            <a:ext cx="162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4BBCB-D1E2-4F2A-93AE-13F974EA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27DF8-7E37-4136-9AC4-98180359176C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4F46-25FD-4097-8EE4-3EF3C948D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AA51-10B1-4D1E-A40A-393876509E74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33E3-60C9-44E5-986B-B0675357D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BCD8-C6CF-429C-8D6B-140C42C1A4E3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7E43-B31B-405A-94DE-C1B328D84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9493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85976-FD95-4654-A1F7-784135859200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2122-0748-4DC3-858A-2ADA9850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3D1CC-B674-48BD-9A0B-56CBF02D9AF0}" type="datetimeFigureOut">
              <a:rPr lang="en-US" smtClean="0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DE65-4177-45D0-AC27-11AF9E583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50"/>
            <a:ext cx="10364391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53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5" indent="0" algn="ctr">
              <a:buNone/>
              <a:defRPr/>
            </a:lvl2pPr>
            <a:lvl3pPr marL="642692" indent="0" algn="ctr">
              <a:buNone/>
              <a:defRPr/>
            </a:lvl3pPr>
            <a:lvl4pPr marL="964036" indent="0" algn="ctr">
              <a:buNone/>
              <a:defRPr/>
            </a:lvl4pPr>
            <a:lvl5pPr marL="1285382" indent="0" algn="ctr">
              <a:buNone/>
              <a:defRPr/>
            </a:lvl5pPr>
            <a:lvl6pPr marL="1606730" indent="0" algn="ctr">
              <a:buNone/>
              <a:defRPr/>
            </a:lvl6pPr>
            <a:lvl7pPr marL="1928073" indent="0" algn="ctr">
              <a:buNone/>
              <a:defRPr/>
            </a:lvl7pPr>
            <a:lvl8pPr marL="2249420" indent="0" algn="ctr">
              <a:buNone/>
              <a:defRPr/>
            </a:lvl8pPr>
            <a:lvl9pPr marL="25707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965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94935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9" y="4406804"/>
            <a:ext cx="10362901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5" indent="0">
              <a:buNone/>
              <a:defRPr sz="1300"/>
            </a:lvl2pPr>
            <a:lvl3pPr marL="642692" indent="0">
              <a:buNone/>
              <a:defRPr sz="1100"/>
            </a:lvl3pPr>
            <a:lvl4pPr marL="964036" indent="0">
              <a:buNone/>
              <a:defRPr sz="1000"/>
            </a:lvl4pPr>
            <a:lvl5pPr marL="1285382" indent="0">
              <a:buNone/>
              <a:defRPr sz="1000"/>
            </a:lvl5pPr>
            <a:lvl6pPr marL="1606730" indent="0">
              <a:buNone/>
              <a:defRPr sz="1000"/>
            </a:lvl6pPr>
            <a:lvl7pPr marL="1928073" indent="0">
              <a:buNone/>
              <a:defRPr sz="1000"/>
            </a:lvl7pPr>
            <a:lvl8pPr marL="2249420" indent="0">
              <a:buNone/>
              <a:defRPr sz="1000"/>
            </a:lvl8pPr>
            <a:lvl9pPr marL="257076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707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5" indent="0">
              <a:buNone/>
              <a:defRPr sz="1800"/>
            </a:lvl2pPr>
            <a:lvl3pPr marL="914269" indent="0">
              <a:buNone/>
              <a:defRPr sz="1600"/>
            </a:lvl3pPr>
            <a:lvl4pPr marL="1371404" indent="0">
              <a:buNone/>
              <a:defRPr sz="1400"/>
            </a:lvl4pPr>
            <a:lvl5pPr marL="1828539" indent="0">
              <a:buNone/>
              <a:defRPr sz="1400"/>
            </a:lvl5pPr>
            <a:lvl6pPr marL="2285674" indent="0">
              <a:buNone/>
              <a:defRPr sz="1400"/>
            </a:lvl6pPr>
            <a:lvl7pPr marL="2742809" indent="0">
              <a:buNone/>
              <a:defRPr sz="1400"/>
            </a:lvl7pPr>
            <a:lvl8pPr marL="3199944" indent="0">
              <a:buNone/>
              <a:defRPr sz="1400"/>
            </a:lvl8pPr>
            <a:lvl9pPr marL="36570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95DD-B931-4E2C-9416-34B3F78E7196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0950-A7C9-47EF-974E-90524724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789" y="2312790"/>
            <a:ext cx="3184921" cy="38754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5585" y="2312790"/>
            <a:ext cx="3184921" cy="38754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7868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8" y="274589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3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5" indent="0">
              <a:buNone/>
              <a:defRPr sz="1400" b="1"/>
            </a:lvl2pPr>
            <a:lvl3pPr marL="642692" indent="0">
              <a:buNone/>
              <a:defRPr sz="1300" b="1"/>
            </a:lvl3pPr>
            <a:lvl4pPr marL="964036" indent="0">
              <a:buNone/>
              <a:defRPr sz="1100" b="1"/>
            </a:lvl4pPr>
            <a:lvl5pPr marL="1285382" indent="0">
              <a:buNone/>
              <a:defRPr sz="1100" b="1"/>
            </a:lvl5pPr>
            <a:lvl6pPr marL="1606730" indent="0">
              <a:buNone/>
              <a:defRPr sz="1100" b="1"/>
            </a:lvl6pPr>
            <a:lvl7pPr marL="1928073" indent="0">
              <a:buNone/>
              <a:defRPr sz="1100" b="1"/>
            </a:lvl7pPr>
            <a:lvl8pPr marL="2249420" indent="0">
              <a:buNone/>
              <a:defRPr sz="1100" b="1"/>
            </a:lvl8pPr>
            <a:lvl9pPr marL="257076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1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2" y="1534793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5" indent="0">
              <a:buNone/>
              <a:defRPr sz="1400" b="1"/>
            </a:lvl2pPr>
            <a:lvl3pPr marL="642692" indent="0">
              <a:buNone/>
              <a:defRPr sz="1300" b="1"/>
            </a:lvl3pPr>
            <a:lvl4pPr marL="964036" indent="0">
              <a:buNone/>
              <a:defRPr sz="1100" b="1"/>
            </a:lvl4pPr>
            <a:lvl5pPr marL="1285382" indent="0">
              <a:buNone/>
              <a:defRPr sz="1100" b="1"/>
            </a:lvl5pPr>
            <a:lvl6pPr marL="1606730" indent="0">
              <a:buNone/>
              <a:defRPr sz="1100" b="1"/>
            </a:lvl6pPr>
            <a:lvl7pPr marL="1928073" indent="0">
              <a:buNone/>
              <a:defRPr sz="1100" b="1"/>
            </a:lvl7pPr>
            <a:lvl8pPr marL="2249420" indent="0">
              <a:buNone/>
              <a:defRPr sz="1100" b="1"/>
            </a:lvl8pPr>
            <a:lvl9pPr marL="257076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2" y="2174381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10250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70998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51441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03" y="273479"/>
            <a:ext cx="401091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03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5" indent="0">
              <a:buNone/>
              <a:defRPr sz="800"/>
            </a:lvl2pPr>
            <a:lvl3pPr marL="642692" indent="0">
              <a:buNone/>
              <a:defRPr sz="700"/>
            </a:lvl3pPr>
            <a:lvl4pPr marL="964036" indent="0">
              <a:buNone/>
              <a:defRPr sz="600"/>
            </a:lvl4pPr>
            <a:lvl5pPr marL="1285382" indent="0">
              <a:buNone/>
              <a:defRPr sz="600"/>
            </a:lvl5pPr>
            <a:lvl6pPr marL="1606730" indent="0">
              <a:buNone/>
              <a:defRPr sz="600"/>
            </a:lvl6pPr>
            <a:lvl7pPr marL="1928073" indent="0">
              <a:buNone/>
              <a:defRPr sz="600"/>
            </a:lvl7pPr>
            <a:lvl8pPr marL="2249420" indent="0">
              <a:buNone/>
              <a:defRPr sz="600"/>
            </a:lvl8pPr>
            <a:lvl9pPr marL="257076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8803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7" y="4800826"/>
            <a:ext cx="7314903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7" y="612801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5" indent="0">
              <a:buNone/>
              <a:defRPr sz="2000"/>
            </a:lvl2pPr>
            <a:lvl3pPr marL="642692" indent="0">
              <a:buNone/>
              <a:defRPr sz="1700"/>
            </a:lvl3pPr>
            <a:lvl4pPr marL="964036" indent="0">
              <a:buNone/>
              <a:defRPr sz="1400"/>
            </a:lvl4pPr>
            <a:lvl5pPr marL="1285382" indent="0">
              <a:buNone/>
              <a:defRPr sz="1400"/>
            </a:lvl5pPr>
            <a:lvl6pPr marL="1606730" indent="0">
              <a:buNone/>
              <a:defRPr sz="1400"/>
            </a:lvl6pPr>
            <a:lvl7pPr marL="1928073" indent="0">
              <a:buNone/>
              <a:defRPr sz="1400"/>
            </a:lvl7pPr>
            <a:lvl8pPr marL="2249420" indent="0">
              <a:buNone/>
              <a:defRPr sz="1400"/>
            </a:lvl8pPr>
            <a:lvl9pPr marL="2570766" indent="0">
              <a:buNone/>
              <a:defRPr sz="1400"/>
            </a:lvl9pPr>
          </a:lstStyle>
          <a:p>
            <a:pPr lvl="0"/>
            <a:endParaRPr lang="en-US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7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5" indent="0">
              <a:buNone/>
              <a:defRPr sz="800"/>
            </a:lvl2pPr>
            <a:lvl3pPr marL="642692" indent="0">
              <a:buNone/>
              <a:defRPr sz="700"/>
            </a:lvl3pPr>
            <a:lvl4pPr marL="964036" indent="0">
              <a:buNone/>
              <a:defRPr sz="600"/>
            </a:lvl4pPr>
            <a:lvl5pPr marL="1285382" indent="0">
              <a:buNone/>
              <a:defRPr sz="600"/>
            </a:lvl5pPr>
            <a:lvl6pPr marL="1606730" indent="0">
              <a:buNone/>
              <a:defRPr sz="600"/>
            </a:lvl6pPr>
            <a:lvl7pPr marL="1928073" indent="0">
              <a:buNone/>
              <a:defRPr sz="600"/>
            </a:lvl7pPr>
            <a:lvl8pPr marL="2249420" indent="0">
              <a:buNone/>
              <a:defRPr sz="600"/>
            </a:lvl8pPr>
            <a:lvl9pPr marL="257076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3203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2051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8249" y="759024"/>
            <a:ext cx="2762251" cy="5429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759024"/>
            <a:ext cx="8143875" cy="5429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7286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3CB7-AECE-4EB2-A428-0BFB99F27FA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CB8DF-BE04-4BD9-9A71-E2F27A586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0AA7-3F37-4A46-A80E-0CC3006088BE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167F-D506-423B-83D0-3028307A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CC44F-8442-4956-98F9-34B889915F7E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FB52-F6ED-4FD0-A9C0-AD5AF5F1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4D11-6EBB-4B3A-B61E-14ED0ECE5F6E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C632-462F-4BD1-B7CD-BDA0BED5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374DD-8F9D-4D2A-B589-FFBB14EECE79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FCCA-0B6E-4955-9F17-B21B21A65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1" y="190500"/>
            <a:ext cx="93472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1" y="1905000"/>
            <a:ext cx="934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1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1E3D1CC-B674-48BD-9A0B-56CBF02D9AF0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1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1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DC9DE65-4177-45D0-AC27-11AF9E583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828800" y="304801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97365" y="762000"/>
            <a:ext cx="310635" cy="304801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713833" y="762000"/>
            <a:ext cx="310635" cy="304801"/>
          </a:xfrm>
          <a:prstGeom prst="ellipse">
            <a:avLst/>
          </a:prstGeom>
          <a:solidFill>
            <a:srgbClr val="EF4135"/>
          </a:soli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1230298" y="762000"/>
            <a:ext cx="310635" cy="30480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pPr algn="ctr"/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035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869" y="5918603"/>
            <a:ext cx="1727197" cy="65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87" r:id="rId2"/>
    <p:sldLayoutId id="2147483710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13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26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40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53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844" indent="-28570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2837" indent="-22856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599971" indent="-2285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106" indent="-22856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241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376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8511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5646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026C-0A32-4852-8997-361A0B4B259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1B5D-E079-41B1-B99D-A30A7220E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5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AF60-6454-4203-8B8C-7FDD544DE174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0732-9809-48B9-BC47-CE8B9BBB2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249768" y="517525"/>
            <a:ext cx="11692467" cy="1428750"/>
          </a:xfrm>
          <a:prstGeom prst="rect">
            <a:avLst/>
          </a:prstGeom>
          <a:solidFill>
            <a:srgbClr val="5A72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6B7985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2000" dirty="0">
              <a:solidFill>
                <a:srgbClr val="7F7F7F"/>
              </a:solidFill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 flipH="1">
            <a:off x="167217" y="17463"/>
            <a:ext cx="0" cy="6819900"/>
          </a:xfrm>
          <a:prstGeom prst="line">
            <a:avLst/>
          </a:prstGeom>
          <a:noFill/>
          <a:ln w="9525">
            <a:solidFill>
              <a:srgbClr val="AFAFA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167219" y="452438"/>
            <a:ext cx="11857567" cy="0"/>
          </a:xfrm>
          <a:prstGeom prst="line">
            <a:avLst/>
          </a:prstGeom>
          <a:noFill/>
          <a:ln w="9525">
            <a:solidFill>
              <a:srgbClr val="AFAFA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452969" y="6570663"/>
            <a:ext cx="11857567" cy="0"/>
          </a:xfrm>
          <a:prstGeom prst="line">
            <a:avLst/>
          </a:prstGeom>
          <a:noFill/>
          <a:ln w="9525">
            <a:solidFill>
              <a:srgbClr val="AFAFA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H="1">
            <a:off x="12024784" y="17465"/>
            <a:ext cx="0" cy="6823075"/>
          </a:xfrm>
          <a:prstGeom prst="line">
            <a:avLst/>
          </a:prstGeom>
          <a:noFill/>
          <a:ln w="9525">
            <a:solidFill>
              <a:srgbClr val="AFAFA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167219" y="2006600"/>
            <a:ext cx="11857567" cy="0"/>
          </a:xfrm>
          <a:prstGeom prst="line">
            <a:avLst/>
          </a:prstGeom>
          <a:noFill/>
          <a:ln w="9525">
            <a:solidFill>
              <a:srgbClr val="AFAFA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758825"/>
            <a:ext cx="1104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7519" y="2312990"/>
            <a:ext cx="651298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9466" name="Rectangle 9"/>
          <p:cNvSpPr>
            <a:spLocks/>
          </p:cNvSpPr>
          <p:nvPr/>
        </p:nvSpPr>
        <p:spPr bwMode="auto">
          <a:xfrm>
            <a:off x="273051" y="6572250"/>
            <a:ext cx="10454216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7F7F7F"/>
                </a:solidFill>
                <a:latin typeface="Helvetica Neue Light" charset="0"/>
                <a:cs typeface="Helvetica Neue Light" charset="0"/>
                <a:sym typeface="Helvetica Neue Light" charset="0"/>
              </a:rPr>
              <a:t>i2a Strategic Thinking is a collaborative product of Sounding Board Ink and the Business Learning Institute.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321345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642692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964036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285382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851" indent="-342851" algn="l" rtl="0" eaLnBrk="0" fontAlgn="base" hangingPunct="0">
        <a:spcBef>
          <a:spcPts val="1825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42844" indent="-285709" algn="l" rtl="0" eaLnBrk="0" fontAlgn="base" hangingPunct="0">
        <a:spcBef>
          <a:spcPts val="1825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42837" indent="-228567" algn="l" rtl="0" eaLnBrk="0" fontAlgn="base" hangingPunct="0">
        <a:spcBef>
          <a:spcPts val="1825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599971" indent="-228567" algn="l" rtl="0" eaLnBrk="0" fontAlgn="base" hangingPunct="0">
        <a:spcBef>
          <a:spcPts val="1825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57106" indent="-228567" algn="l" rtl="0" eaLnBrk="0" fontAlgn="base" hangingPunct="0">
        <a:spcBef>
          <a:spcPts val="1825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321345" algn="l" rtl="0" fontAlgn="base">
        <a:spcBef>
          <a:spcPts val="1828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642692" algn="l" rtl="0" fontAlgn="base">
        <a:spcBef>
          <a:spcPts val="1828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964036" algn="l" rtl="0" fontAlgn="base">
        <a:spcBef>
          <a:spcPts val="1828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1285382" algn="l" rtl="0" fontAlgn="base">
        <a:spcBef>
          <a:spcPts val="1828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5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92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36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82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30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73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420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66" algn="l" defTabSz="3213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>
          <a:xfrm>
            <a:off x="2133600" y="0"/>
            <a:ext cx="1005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 t="50000" r="28317" b="23333"/>
          <a:stretch/>
        </p:blipFill>
        <p:spPr>
          <a:xfrm>
            <a:off x="2438400" y="685800"/>
            <a:ext cx="9124949" cy="52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4445" r="7410" b="4445"/>
          <a:stretch/>
        </p:blipFill>
        <p:spPr>
          <a:xfrm>
            <a:off x="2667000" y="36095"/>
            <a:ext cx="7772401" cy="67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7" t="3955" r="1847" b="3922"/>
          <a:stretch/>
        </p:blipFill>
        <p:spPr>
          <a:xfrm rot="5400000">
            <a:off x="5608930" y="-2484730"/>
            <a:ext cx="97414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>
          <a:xfrm>
            <a:off x="2133600" y="0"/>
            <a:ext cx="1005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66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2887C4-F12D-4241-846E-32293FF64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642" b="31464"/>
          <a:stretch/>
        </p:blipFill>
        <p:spPr>
          <a:xfrm>
            <a:off x="2590801" y="609600"/>
            <a:ext cx="8763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>
          <a:xfrm>
            <a:off x="2133600" y="0"/>
            <a:ext cx="1005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68163" r="80586" b="24107"/>
          <a:stretch/>
        </p:blipFill>
        <p:spPr>
          <a:xfrm>
            <a:off x="1524000" y="1905000"/>
            <a:ext cx="105155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9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>
          <a:xfrm>
            <a:off x="2133600" y="0"/>
            <a:ext cx="1005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76040" r="80586" b="11111"/>
          <a:stretch/>
        </p:blipFill>
        <p:spPr>
          <a:xfrm>
            <a:off x="1981200" y="1219200"/>
            <a:ext cx="94890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0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>
          <a:xfrm>
            <a:off x="2133600" y="0"/>
            <a:ext cx="1005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2221" r="80586" b="50001"/>
          <a:stretch/>
        </p:blipFill>
        <p:spPr>
          <a:xfrm>
            <a:off x="4495800" y="304798"/>
            <a:ext cx="3657599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E6523B-E15F-40BA-B31A-9C9CF0A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>
          <a:xfrm>
            <a:off x="2133600" y="0"/>
            <a:ext cx="10052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Echo">
  <a:themeElements>
    <a:clrScheme name="1_Echo 12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CCCC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B9B9"/>
      </a:accent6>
      <a:hlink>
        <a:srgbClr val="800080"/>
      </a:hlink>
      <a:folHlink>
        <a:srgbClr val="B2B2B2"/>
      </a:folHlink>
    </a:clrScheme>
    <a:fontScheme name="1_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11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12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B9B9"/>
        </a:accent6>
        <a:hlink>
          <a:srgbClr val="800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hoto - Vertical - Left">
  <a:themeElements>
    <a:clrScheme name="">
      <a:dk1>
        <a:srgbClr val="7F7F7F"/>
      </a:dk1>
      <a:lt1>
        <a:srgbClr val="FFFFFF"/>
      </a:lt1>
      <a:dk2>
        <a:srgbClr val="000000"/>
      </a:dk2>
      <a:lt2>
        <a:srgbClr val="808080"/>
      </a:lt2>
      <a:accent1>
        <a:srgbClr val="EC8A2B"/>
      </a:accent1>
      <a:accent2>
        <a:srgbClr val="333399"/>
      </a:accent2>
      <a:accent3>
        <a:srgbClr val="FFFFFF"/>
      </a:accent3>
      <a:accent4>
        <a:srgbClr val="6C6C6C"/>
      </a:accent4>
      <a:accent5>
        <a:srgbClr val="F4C4A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C8A2B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6B7985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C8A2B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6B7985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7F7F7F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40176</TotalTime>
  <Words>13</Words>
  <Application>Microsoft Office PowerPoint</Application>
  <PresentationFormat>Widescreen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Helvetica Neue Light</vt:lpstr>
      <vt:lpstr>Times New Roman</vt:lpstr>
      <vt:lpstr>Wingdings</vt:lpstr>
      <vt:lpstr>1_Echo</vt:lpstr>
      <vt:lpstr>Custom Design</vt:lpstr>
      <vt:lpstr>1_Custom Design</vt:lpstr>
      <vt:lpstr>3_Photo - Vertical - Left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EXCOM Leadership Materials</dc:title>
  <dc:creator>Becky Wilson</dc:creator>
  <cp:lastModifiedBy>Becky Magdaleno</cp:lastModifiedBy>
  <cp:revision>165</cp:revision>
  <cp:lastPrinted>2021-02-14T18:08:58Z</cp:lastPrinted>
  <dcterms:created xsi:type="dcterms:W3CDTF">2008-11-20T14:39:31Z</dcterms:created>
  <dcterms:modified xsi:type="dcterms:W3CDTF">2021-02-22T20:53:51Z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TC010900241033</vt:lpwstr>
  </property>
</Properties>
</file>